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notesSlides/notesSlide17.xml" ContentType="application/vnd.openxmlformats-officedocument.presentationml.notesSl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4" r:id="rId4"/>
    <p:sldMasterId id="2147483969" r:id="rId5"/>
  </p:sldMasterIdLst>
  <p:notesMasterIdLst>
    <p:notesMasterId r:id="rId38"/>
  </p:notesMasterIdLst>
  <p:handoutMasterIdLst>
    <p:handoutMasterId r:id="rId39"/>
  </p:handoutMasterIdLst>
  <p:sldIdLst>
    <p:sldId id="2147479155" r:id="rId6"/>
    <p:sldId id="2147479202" r:id="rId7"/>
    <p:sldId id="2147479201" r:id="rId8"/>
    <p:sldId id="2147479185" r:id="rId9"/>
    <p:sldId id="2147479180" r:id="rId10"/>
    <p:sldId id="2146847111" r:id="rId11"/>
    <p:sldId id="2147479181" r:id="rId12"/>
    <p:sldId id="2147479199" r:id="rId13"/>
    <p:sldId id="2147479197" r:id="rId14"/>
    <p:sldId id="447" r:id="rId15"/>
    <p:sldId id="547" r:id="rId16"/>
    <p:sldId id="2147479204" r:id="rId17"/>
    <p:sldId id="2147479207" r:id="rId18"/>
    <p:sldId id="2147479233" r:id="rId19"/>
    <p:sldId id="2147479208" r:id="rId20"/>
    <p:sldId id="2147479209" r:id="rId21"/>
    <p:sldId id="2147479231" r:id="rId22"/>
    <p:sldId id="2147479236" r:id="rId23"/>
    <p:sldId id="2147479237" r:id="rId24"/>
    <p:sldId id="2147479238" r:id="rId25"/>
    <p:sldId id="2147479239" r:id="rId26"/>
    <p:sldId id="2147479240" r:id="rId27"/>
    <p:sldId id="2147479241" r:id="rId28"/>
    <p:sldId id="2147479242" r:id="rId29"/>
    <p:sldId id="2147479243" r:id="rId30"/>
    <p:sldId id="2147479244" r:id="rId31"/>
    <p:sldId id="2147479245" r:id="rId32"/>
    <p:sldId id="2147479246" r:id="rId33"/>
    <p:sldId id="2147479247" r:id="rId34"/>
    <p:sldId id="2147479248" r:id="rId35"/>
    <p:sldId id="2147479249" r:id="rId36"/>
    <p:sldId id="2147479250" r:id="rId37"/>
  </p:sldIdLst>
  <p:sldSz cx="12195175" cy="6858000"/>
  <p:notesSz cx="6797675" cy="9928225"/>
  <p:custDataLst>
    <p:tags r:id="rId4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nergy Recovery Center" id="{2460653B-1C9D-4834-9AAE-56C1440823A6}">
          <p14:sldIdLst>
            <p14:sldId id="2147479155"/>
            <p14:sldId id="2147479202"/>
            <p14:sldId id="2147479201"/>
            <p14:sldId id="2147479185"/>
            <p14:sldId id="2147479180"/>
            <p14:sldId id="2146847111"/>
            <p14:sldId id="2147479181"/>
            <p14:sldId id="2147479199"/>
            <p14:sldId id="2147479197"/>
            <p14:sldId id="447"/>
            <p14:sldId id="547"/>
            <p14:sldId id="2147479204"/>
            <p14:sldId id="2147479207"/>
            <p14:sldId id="2147479233"/>
            <p14:sldId id="2147479208"/>
            <p14:sldId id="2147479209"/>
            <p14:sldId id="2147479231"/>
            <p14:sldId id="2147479236"/>
            <p14:sldId id="2147479237"/>
            <p14:sldId id="2147479238"/>
            <p14:sldId id="2147479239"/>
            <p14:sldId id="2147479240"/>
            <p14:sldId id="2147479241"/>
            <p14:sldId id="2147479242"/>
            <p14:sldId id="2147479243"/>
            <p14:sldId id="2147479244"/>
            <p14:sldId id="2147479245"/>
            <p14:sldId id="2147479246"/>
            <p14:sldId id="2147479247"/>
            <p14:sldId id="2147479248"/>
            <p14:sldId id="2147479249"/>
            <p14:sldId id="2147479250"/>
          </p14:sldIdLst>
        </p14:section>
        <p14:section name="Appendix" id="{F7A6630B-C7A8-462A-9666-363546D086E8}">
          <p14:sldIdLst/>
        </p14:section>
      </p14:sectionLst>
    </p:ext>
    <p:ext uri="{EFAFB233-063F-42B5-8137-9DF3F51BA10A}">
      <p15:sldGuideLst xmlns:p15="http://schemas.microsoft.com/office/powerpoint/2012/main">
        <p15:guide id="1" orient="horz" pos="4201" userDrawn="1">
          <p15:clr>
            <a:srgbClr val="A4A3A4"/>
          </p15:clr>
        </p15:guide>
        <p15:guide id="3" pos="7447" userDrawn="1">
          <p15:clr>
            <a:srgbClr val="A4A3A4"/>
          </p15:clr>
        </p15:guide>
        <p15:guide id="7" orient="horz" pos="1049"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C70B79-355A-5905-C99D-C428E923D99E}" name="Chahlaoui Ikram, GFMT, BUZ" initials="CIGB" userId="S::ikram.chahlaoui@buhlergroup.com::23feba62-fafe-46dd-9016-e3950a4e6fa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7528"/>
    <a:srgbClr val="C1CA2F"/>
    <a:srgbClr val="E7AD20"/>
    <a:srgbClr val="C67529"/>
    <a:srgbClr val="981A32"/>
    <a:srgbClr val="96B255"/>
    <a:srgbClr val="AAD2B4"/>
    <a:srgbClr val="64C3C8"/>
    <a:srgbClr val="007D86"/>
    <a:srgbClr val="87C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7E4A1-928E-5237-C91D-50AED8A097CB}" v="7" dt="2026-09-10T07:57:48.381"/>
    <p1510:client id="{9018E29E-A020-485D-A909-C6518D8A7165}" v="22" dt="2026-09-10T07:26:02.860"/>
    <p1510:client id="{A53E7125-B053-4641-8738-40A0F851EA73}" v="3" dt="2026-09-10T08:23:51.172"/>
    <p1510:client id="{E9293286-5C49-45BE-2993-03962164914B}" v="34" dt="2026-09-10T08:11:57.564"/>
  </p1510:revLst>
</p1510:revInfo>
</file>

<file path=ppt/tableStyles.xml><?xml version="1.0" encoding="utf-8"?>
<a:tblStyleLst xmlns:a="http://schemas.openxmlformats.org/drawingml/2006/main" def="{5C22544A-7EE6-4342-B048-85BDC9FD1C4A}">
  <a:tblStyle styleId="{5C22544A-7EE6-4342-B048-85BDC9FD1C4A}" styleName="Bühler">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6350" cap="flat" cmpd="sng" algn="ctr">
              <a:solidFill>
                <a:srgbClr val="A7A7A7"/>
              </a:solidFill>
            </a:ln>
          </a:insideH>
          <a:insideV>
            <a:ln w="12700" cmpd="sng">
              <a:solidFill>
                <a:schemeClr val="lt1"/>
              </a:solidFill>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TxStyle>
        <a:fontRef idx="major">
          <a:prstClr val="black"/>
        </a:fontRef>
        <a:schemeClr val="bg2"/>
      </a:tcTxStyle>
      <a:tcStyle>
        <a:tcBdr>
          <a:top>
            <a:ln w="12700" cap="flat" cmpd="sng" algn="ctr">
              <a:solidFill>
                <a:schemeClr val="bg2"/>
              </a:solidFill>
            </a:ln>
          </a:top>
        </a:tcBdr>
      </a:tcStyle>
    </a:lastRow>
    <a:firstRow>
      <a:tcTxStyle>
        <a:fontRef idx="minor">
          <a:prstClr val="black"/>
        </a:fontRef>
        <a:schemeClr val="bg2"/>
      </a:tcTxStyle>
      <a:tcStyle>
        <a:tcBdr>
          <a:bottom>
            <a:ln w="12700" cap="flat" cmpd="sng" algn="ctr">
              <a:solidFill>
                <a:schemeClr val="tx2"/>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4201"/>
        <p:guide pos="7447"/>
        <p:guide orient="horz" pos="1049"/>
      </p:guideLst>
    </p:cSldViewPr>
  </p:slide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sz="quarter" idx="1"/>
          </p:nvPr>
        </p:nvSpPr>
        <p:spPr>
          <a:xfrm>
            <a:off x="482512" y="9212584"/>
            <a:ext cx="1152000" cy="288000"/>
          </a:xfrm>
          <a:prstGeom prst="rect">
            <a:avLst/>
          </a:prstGeom>
        </p:spPr>
        <p:txBody>
          <a:bodyPr vert="horz" lIns="0" tIns="0" rIns="0" bIns="0" rtlCol="0" anchor="ctr"/>
          <a:lstStyle>
            <a:lvl1pPr algn="r">
              <a:defRPr sz="1200"/>
            </a:lvl1pPr>
          </a:lstStyle>
          <a:p>
            <a:pPr algn="l"/>
            <a:fld id="{B0D8C397-41BC-416F-8E46-E03910EB6FEF}" type="datetimeFigureOut">
              <a:rPr lang="de-DE" sz="1000" smtClean="0">
                <a:cs typeface="Arial" panose="020B0604020202020204" pitchFamily="34" charset="0"/>
              </a:rPr>
              <a:pPr algn="l"/>
              <a:t>10.09.2026</a:t>
            </a:fld>
            <a:endParaRPr lang="de-DE" sz="1000">
              <a:cs typeface="Arial" panose="020B0604020202020204" pitchFamily="34" charset="0"/>
            </a:endParaRPr>
          </a:p>
        </p:txBody>
      </p:sp>
      <p:sp>
        <p:nvSpPr>
          <p:cNvPr id="4" name="Fußzeilenplatzhalter 3"/>
          <p:cNvSpPr>
            <a:spLocks noGrp="1"/>
          </p:cNvSpPr>
          <p:nvPr>
            <p:ph type="ftr" sz="quarter" idx="2"/>
          </p:nvPr>
        </p:nvSpPr>
        <p:spPr>
          <a:xfrm>
            <a:off x="2066689" y="9212584"/>
            <a:ext cx="3744000" cy="288000"/>
          </a:xfrm>
          <a:prstGeom prst="rect">
            <a:avLst/>
          </a:prstGeom>
        </p:spPr>
        <p:txBody>
          <a:bodyPr vert="horz" lIns="0" tIns="0" rIns="0" bIns="0" rtlCol="0" anchor="ctr"/>
          <a:lstStyle>
            <a:lvl1pPr algn="l">
              <a:defRPr sz="1200"/>
            </a:lvl1pPr>
          </a:lstStyle>
          <a:p>
            <a:endParaRPr lang="de-DE" sz="1000">
              <a:cs typeface="Arial" panose="020B0604020202020204" pitchFamily="34" charset="0"/>
            </a:endParaRPr>
          </a:p>
        </p:txBody>
      </p:sp>
      <p:sp>
        <p:nvSpPr>
          <p:cNvPr id="5" name="Foliennummernplatzhalter 4"/>
          <p:cNvSpPr>
            <a:spLocks noGrp="1"/>
          </p:cNvSpPr>
          <p:nvPr>
            <p:ph type="sldNum" sz="quarter" idx="3"/>
          </p:nvPr>
        </p:nvSpPr>
        <p:spPr>
          <a:xfrm>
            <a:off x="5883161" y="9212584"/>
            <a:ext cx="432000" cy="288000"/>
          </a:xfrm>
          <a:prstGeom prst="rect">
            <a:avLst/>
          </a:prstGeom>
        </p:spPr>
        <p:txBody>
          <a:bodyPr vert="horz" lIns="0" tIns="0" rIns="0" bIns="0" rtlCol="0" anchor="ctr"/>
          <a:lstStyle>
            <a:lvl1pPr algn="r">
              <a:defRPr sz="1200"/>
            </a:lvl1pPr>
          </a:lstStyle>
          <a:p>
            <a:fld id="{F479C6E1-E50F-453B-8C59-65DCED9444A9}" type="slidenum">
              <a:rPr lang="de-DE" sz="1000" smtClean="0">
                <a:cs typeface="Arial" panose="020B0604020202020204" pitchFamily="34" charset="0"/>
              </a:rPr>
              <a:t>‹#›</a:t>
            </a:fld>
            <a:endParaRPr lang="de-DE" sz="1000">
              <a:cs typeface="Arial" panose="020B0604020202020204" pitchFamily="34" charset="0"/>
            </a:endParaRPr>
          </a:p>
        </p:txBody>
      </p:sp>
      <p:pic>
        <p:nvPicPr>
          <p:cNvPr id="6" name="Grafik 64">
            <a:extLst>
              <a:ext uri="{FF2B5EF4-FFF2-40B4-BE49-F238E27FC236}">
                <a16:creationId xmlns:a16="http://schemas.microsoft.com/office/drawing/2014/main" id="{6160687F-9C6E-4EC5-814D-41ECD54B24B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518026" y="499616"/>
            <a:ext cx="932160" cy="381473"/>
          </a:xfrm>
          <a:prstGeom prst="rect">
            <a:avLst/>
          </a:prstGeom>
        </p:spPr>
      </p:pic>
    </p:spTree>
    <p:extLst>
      <p:ext uri="{BB962C8B-B14F-4D97-AF65-F5344CB8AC3E}">
        <p14:creationId xmlns:p14="http://schemas.microsoft.com/office/powerpoint/2010/main" val="110267911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822" userDrawn="1">
          <p15:clr>
            <a:srgbClr val="F26B43"/>
          </p15:clr>
        </p15:guide>
        <p15:guide id="2" pos="303" userDrawn="1">
          <p15:clr>
            <a:srgbClr val="F26B43"/>
          </p15:clr>
        </p15:guide>
        <p15:guide id="3" pos="3977"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336550" y="9212616"/>
            <a:ext cx="1298091" cy="288000"/>
          </a:xfrm>
          <a:prstGeom prst="rect">
            <a:avLst/>
          </a:prstGeom>
        </p:spPr>
        <p:txBody>
          <a:bodyPr vert="horz" lIns="0" tIns="0" rIns="0" bIns="0" rtlCol="0" anchor="ctr"/>
          <a:lstStyle>
            <a:lvl1pPr algn="l">
              <a:defRPr sz="1000">
                <a:solidFill>
                  <a:schemeClr val="tx2"/>
                </a:solidFill>
              </a:defRPr>
            </a:lvl1pPr>
          </a:lstStyle>
          <a:p>
            <a:fld id="{CC237FA7-93E2-4936-AB09-44D8B0D6148D}" type="datetimeFigureOut">
              <a:rPr lang="de-DE" smtClean="0"/>
              <a:t>10.09.2026</a:t>
            </a:fld>
            <a:endParaRPr lang="de-DE"/>
          </a:p>
        </p:txBody>
      </p:sp>
      <p:sp>
        <p:nvSpPr>
          <p:cNvPr id="4" name="Folienbildplatzhalter 3"/>
          <p:cNvSpPr>
            <a:spLocks noGrp="1" noRot="1" noChangeAspect="1"/>
          </p:cNvSpPr>
          <p:nvPr>
            <p:ph type="sldImg" idx="2"/>
          </p:nvPr>
        </p:nvSpPr>
        <p:spPr>
          <a:xfrm>
            <a:off x="336550" y="823913"/>
            <a:ext cx="6121400" cy="34432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336550" y="4496060"/>
            <a:ext cx="6121400" cy="4572508"/>
          </a:xfrm>
          <a:prstGeom prst="rect">
            <a:avLst/>
          </a:prstGeom>
        </p:spPr>
        <p:txBody>
          <a:bodyPr vert="horz" lIns="0" tIns="0" rIns="0" bIns="0" rtlCol="0"/>
          <a:lstStyle/>
          <a:p>
            <a:pPr lvl="0"/>
            <a:r>
              <a:rPr lang="de-DE"/>
              <a:t>Edit text master format</a:t>
            </a:r>
          </a:p>
          <a:p>
            <a:pPr lvl="1"/>
            <a:r>
              <a:rPr lang="de-DE"/>
              <a:t>Second level</a:t>
            </a:r>
          </a:p>
          <a:p>
            <a:pPr lvl="2"/>
            <a:r>
              <a:rPr lang="de-DE"/>
              <a:t>Third level</a:t>
            </a:r>
          </a:p>
          <a:p>
            <a:pPr lvl="3"/>
            <a:r>
              <a:rPr lang="de-DE"/>
              <a:t>Fourth level</a:t>
            </a:r>
          </a:p>
          <a:p>
            <a:pPr lvl="4"/>
            <a:r>
              <a:rPr lang="de-DE"/>
              <a:t>Fifth level</a:t>
            </a:r>
          </a:p>
        </p:txBody>
      </p:sp>
      <p:sp>
        <p:nvSpPr>
          <p:cNvPr id="6" name="Fußzeilenplatzhalter 5"/>
          <p:cNvSpPr>
            <a:spLocks noGrp="1"/>
          </p:cNvSpPr>
          <p:nvPr>
            <p:ph type="ftr" sz="quarter" idx="4"/>
          </p:nvPr>
        </p:nvSpPr>
        <p:spPr>
          <a:xfrm>
            <a:off x="2066689" y="9212616"/>
            <a:ext cx="3744416" cy="288000"/>
          </a:xfrm>
          <a:prstGeom prst="rect">
            <a:avLst/>
          </a:prstGeom>
        </p:spPr>
        <p:txBody>
          <a:bodyPr vert="horz" lIns="0" tIns="0" rIns="0" bIns="0" rtlCol="0" anchor="ctr"/>
          <a:lstStyle>
            <a:lvl1pPr algn="l">
              <a:defRPr sz="1000">
                <a:solidFill>
                  <a:schemeClr val="tx2"/>
                </a:solidFill>
              </a:defRPr>
            </a:lvl1pPr>
          </a:lstStyle>
          <a:p>
            <a:endParaRPr lang="de-DE"/>
          </a:p>
        </p:txBody>
      </p:sp>
      <p:sp>
        <p:nvSpPr>
          <p:cNvPr id="7" name="Foliennummernplatzhalter 6"/>
          <p:cNvSpPr>
            <a:spLocks noGrp="1"/>
          </p:cNvSpPr>
          <p:nvPr>
            <p:ph type="sldNum" sz="quarter" idx="5"/>
          </p:nvPr>
        </p:nvSpPr>
        <p:spPr>
          <a:xfrm>
            <a:off x="5883113" y="9212616"/>
            <a:ext cx="574837" cy="288000"/>
          </a:xfrm>
          <a:prstGeom prst="rect">
            <a:avLst/>
          </a:prstGeom>
        </p:spPr>
        <p:txBody>
          <a:bodyPr vert="horz" lIns="0" tIns="0" rIns="0" bIns="0" rtlCol="0" anchor="ctr"/>
          <a:lstStyle>
            <a:lvl1pPr algn="r">
              <a:defRPr sz="1000">
                <a:solidFill>
                  <a:schemeClr val="tx2"/>
                </a:solidFill>
              </a:defRPr>
            </a:lvl1pPr>
          </a:lstStyle>
          <a:p>
            <a:fld id="{82E889FF-B10F-40D6-B1BC-76B1A15B01CC}" type="slidenum">
              <a:rPr lang="de-DE" smtClean="0"/>
              <a:t>‹#›</a:t>
            </a:fld>
            <a:endParaRPr lang="de-DE"/>
          </a:p>
        </p:txBody>
      </p:sp>
      <p:pic>
        <p:nvPicPr>
          <p:cNvPr id="15" name="Grafik 64">
            <a:extLst>
              <a:ext uri="{FF2B5EF4-FFF2-40B4-BE49-F238E27FC236}">
                <a16:creationId xmlns:a16="http://schemas.microsoft.com/office/drawing/2014/main" id="{4DC4114E-566B-457F-BA7D-FFEED89353C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658841" y="247588"/>
            <a:ext cx="932160" cy="381473"/>
          </a:xfrm>
          <a:prstGeom prst="rect">
            <a:avLst/>
          </a:prstGeom>
        </p:spPr>
      </p:pic>
    </p:spTree>
    <p:extLst>
      <p:ext uri="{BB962C8B-B14F-4D97-AF65-F5344CB8AC3E}">
        <p14:creationId xmlns:p14="http://schemas.microsoft.com/office/powerpoint/2010/main" val="1179237707"/>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0"/>
      </a:spcBef>
      <a:spcAft>
        <a:spcPts val="600"/>
      </a:spcAft>
      <a:defRPr lang="de-DE" sz="1200" kern="1200" dirty="0" smtClean="0">
        <a:solidFill>
          <a:schemeClr val="bg2"/>
        </a:solidFill>
        <a:latin typeface="+mn-lt"/>
        <a:ea typeface="+mn-ea"/>
        <a:cs typeface="Arial" panose="020B0604020202020204" pitchFamily="34" charset="0"/>
      </a:defRPr>
    </a:lvl1pPr>
    <a:lvl2pPr marL="0" indent="0" algn="l" defTabSz="914400" rtl="0" eaLnBrk="1" latinLnBrk="0" hangingPunct="1">
      <a:spcBef>
        <a:spcPts val="0"/>
      </a:spcBef>
      <a:spcAft>
        <a:spcPts val="600"/>
      </a:spcAft>
      <a:buClr>
        <a:schemeClr val="bg2"/>
      </a:buClr>
      <a:buFont typeface="Arial" panose="020B0604020202020204" pitchFamily="34" charset="0"/>
      <a:buNone/>
      <a:defRPr lang="de-DE" sz="1200" kern="1200" dirty="0" smtClean="0">
        <a:solidFill>
          <a:schemeClr val="tx2"/>
        </a:solidFill>
        <a:latin typeface="+mn-lt"/>
        <a:ea typeface="+mn-ea"/>
        <a:cs typeface="Arial" panose="020B0604020202020204" pitchFamily="34" charset="0"/>
      </a:defRPr>
    </a:lvl2pPr>
    <a:lvl3pPr marL="180975" indent="-180975" algn="l" defTabSz="914400" rtl="0" eaLnBrk="1" latinLnBrk="0" hangingPunct="1">
      <a:spcBef>
        <a:spcPts val="0"/>
      </a:spcBef>
      <a:spcAft>
        <a:spcPts val="300"/>
      </a:spcAft>
      <a:buClr>
        <a:schemeClr val="bg2"/>
      </a:buClr>
      <a:buFont typeface="Arial" panose="020B0604020202020204" pitchFamily="34" charset="0"/>
      <a:buChar char="•"/>
      <a:defRPr lang="de-DE" sz="1200" kern="1200" dirty="0" smtClean="0">
        <a:solidFill>
          <a:schemeClr val="tx2"/>
        </a:solidFill>
        <a:latin typeface="+mn-lt"/>
        <a:ea typeface="+mn-ea"/>
        <a:cs typeface="Arial" panose="020B0604020202020204" pitchFamily="34" charset="0"/>
      </a:defRPr>
    </a:lvl3pPr>
    <a:lvl4pPr marL="358775" indent="-177800" algn="l" defTabSz="914400" rtl="0" eaLnBrk="1" latinLnBrk="0" hangingPunct="1">
      <a:spcBef>
        <a:spcPts val="0"/>
      </a:spcBef>
      <a:spcAft>
        <a:spcPts val="300"/>
      </a:spcAft>
      <a:buClr>
        <a:schemeClr val="tx2"/>
      </a:buClr>
      <a:buFont typeface="Arial Nova Light" panose="020B0304020202020204" pitchFamily="34" charset="0"/>
      <a:buChar char="–"/>
      <a:defRPr lang="de-DE" sz="1200" kern="1200" dirty="0" smtClean="0">
        <a:solidFill>
          <a:schemeClr val="tx2"/>
        </a:solidFill>
        <a:latin typeface="+mn-lt"/>
        <a:ea typeface="+mn-ea"/>
        <a:cs typeface="Arial" panose="020B0604020202020204" pitchFamily="34" charset="0"/>
      </a:defRPr>
    </a:lvl4pPr>
    <a:lvl5pPr marL="538163" indent="-180975" algn="l" defTabSz="914400" rtl="0" eaLnBrk="1" latinLnBrk="0" hangingPunct="1">
      <a:spcBef>
        <a:spcPts val="0"/>
      </a:spcBef>
      <a:spcAft>
        <a:spcPts val="300"/>
      </a:spcAft>
      <a:buClr>
        <a:schemeClr val="tx2"/>
      </a:buClr>
      <a:buFont typeface="Arial Nova Light" panose="020B0304020202020204" pitchFamily="34" charset="0"/>
      <a:buChar char="–"/>
      <a:defRPr lang="de-DE" sz="1200" kern="1200" dirty="0">
        <a:solidFill>
          <a:schemeClr val="tx2"/>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2" pos="4068" userDrawn="1">
          <p15:clr>
            <a:srgbClr val="F26B43"/>
          </p15:clr>
        </p15:guide>
        <p15:guide id="3" pos="21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823913"/>
            <a:ext cx="6121400" cy="3443287"/>
          </a:xfrm>
        </p:spPr>
        <p:txBody>
          <a:bodyPr/>
          <a:lstStyle/>
          <a:p>
            <a:endParaRPr lang="de-CH"/>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E889FF-B10F-40D6-B1BC-76B1A15B01CC}" type="slidenum">
              <a:rPr lang="de-DE" smtClean="0"/>
              <a:t>1</a:t>
            </a:fld>
            <a:endParaRPr lang="de-DE"/>
          </a:p>
        </p:txBody>
      </p:sp>
    </p:spTree>
    <p:extLst>
      <p:ext uri="{BB962C8B-B14F-4D97-AF65-F5344CB8AC3E}">
        <p14:creationId xmlns:p14="http://schemas.microsoft.com/office/powerpoint/2010/main" val="96980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CH"/>
          </a:p>
        </p:txBody>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82E889FF-B10F-40D6-B1BC-76B1A15B01CC}" type="slidenum">
              <a:rPr lang="de-DE" smtClean="0"/>
              <a:t>2</a:t>
            </a:fld>
            <a:endParaRPr lang="de-DE"/>
          </a:p>
        </p:txBody>
      </p:sp>
    </p:spTree>
    <p:extLst>
      <p:ext uri="{BB962C8B-B14F-4D97-AF65-F5344CB8AC3E}">
        <p14:creationId xmlns:p14="http://schemas.microsoft.com/office/powerpoint/2010/main" val="589176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CH"/>
          </a:p>
        </p:txBody>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82E889FF-B10F-40D6-B1BC-76B1A15B01CC}" type="slidenum">
              <a:rPr lang="de-DE" smtClean="0"/>
              <a:t>3</a:t>
            </a:fld>
            <a:endParaRPr lang="de-DE"/>
          </a:p>
        </p:txBody>
      </p:sp>
    </p:spTree>
    <p:extLst>
      <p:ext uri="{BB962C8B-B14F-4D97-AF65-F5344CB8AC3E}">
        <p14:creationId xmlns:p14="http://schemas.microsoft.com/office/powerpoint/2010/main" val="162678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970867c6f6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CH"/>
          </a:p>
        </p:txBody>
      </p:sp>
      <p:sp>
        <p:nvSpPr>
          <p:cNvPr id="592" name="Google Shape;592;g970867c6f6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77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823913"/>
            <a:ext cx="6121400" cy="3443287"/>
          </a:xfrm>
        </p:spPr>
        <p:txBody>
          <a:bodyPr/>
          <a:lstStyle/>
          <a:p>
            <a:endParaRPr lang="de-CH"/>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de-CH"/>
          </a:p>
        </p:txBody>
      </p:sp>
      <p:sp>
        <p:nvSpPr>
          <p:cNvPr id="4" name="Slide Number Placeholder 3"/>
          <p:cNvSpPr>
            <a:spLocks noGrp="1"/>
          </p:cNvSpPr>
          <p:nvPr>
            <p:ph type="sldNum" sz="quarter" idx="5"/>
          </p:nvPr>
        </p:nvSpPr>
        <p:spPr/>
        <p:txBody>
          <a:bodyPr/>
          <a:lstStyle/>
          <a:p>
            <a:fld id="{82E889FF-B10F-40D6-B1BC-76B1A15B01CC}" type="slidenum">
              <a:rPr lang="de-DE" smtClean="0"/>
              <a:t>5</a:t>
            </a:fld>
            <a:endParaRPr lang="de-DE"/>
          </a:p>
        </p:txBody>
      </p:sp>
    </p:spTree>
    <p:extLst>
      <p:ext uri="{BB962C8B-B14F-4D97-AF65-F5344CB8AC3E}">
        <p14:creationId xmlns:p14="http://schemas.microsoft.com/office/powerpoint/2010/main" val="1446562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23913"/>
            <a:ext cx="6121400" cy="3443287"/>
          </a:xfrm>
        </p:spPr>
        <p:txBody>
          <a:bodyPr/>
          <a:lstStyle/>
          <a:p>
            <a:endParaRPr lang="de-CH"/>
          </a:p>
        </p:txBody>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82E889FF-B10F-40D6-B1BC-76B1A15B01CC}" type="slidenum">
              <a:rPr lang="de-DE" smtClean="0"/>
              <a:t>6</a:t>
            </a:fld>
            <a:endParaRPr lang="de-DE"/>
          </a:p>
        </p:txBody>
      </p:sp>
    </p:spTree>
    <p:extLst>
      <p:ext uri="{BB962C8B-B14F-4D97-AF65-F5344CB8AC3E}">
        <p14:creationId xmlns:p14="http://schemas.microsoft.com/office/powerpoint/2010/main" val="1950799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823913"/>
            <a:ext cx="6121400" cy="3443287"/>
          </a:xfrm>
        </p:spPr>
        <p:txBody>
          <a:bodyPr/>
          <a:lstStyle/>
          <a:p>
            <a:endParaRPr lang="de-CH"/>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E889FF-B10F-40D6-B1BC-76B1A15B01CC}" type="slidenum">
              <a:rPr lang="de-DE" smtClean="0"/>
              <a:t>7</a:t>
            </a:fld>
            <a:endParaRPr lang="de-DE"/>
          </a:p>
        </p:txBody>
      </p:sp>
    </p:spTree>
    <p:extLst>
      <p:ext uri="{BB962C8B-B14F-4D97-AF65-F5344CB8AC3E}">
        <p14:creationId xmlns:p14="http://schemas.microsoft.com/office/powerpoint/2010/main" val="584820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970867c6f6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CH"/>
          </a:p>
        </p:txBody>
      </p:sp>
      <p:sp>
        <p:nvSpPr>
          <p:cNvPr id="592" name="Google Shape;592;g970867c6f6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556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07075" y="385763"/>
            <a:ext cx="2873375" cy="1616075"/>
          </a:xfrm>
        </p:spPr>
        <p:txBody>
          <a:bodyPr/>
          <a:lstStyle/>
          <a:p>
            <a:endParaRPr lang="de-CH"/>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889FF-B10F-40D6-B1BC-76B1A15B01CC}" type="slidenum">
              <a:rPr kumimoji="0" lang="de-DE" sz="1000" b="0" i="0" u="none" strike="noStrike" kern="1200" cap="none" spc="0" normalizeH="0" baseline="0" noProof="0" smtClean="0">
                <a:ln>
                  <a:noFill/>
                </a:ln>
                <a:solidFill>
                  <a:srgbClr val="00324B"/>
                </a:solidFill>
                <a:effectLst/>
                <a:uLnTx/>
                <a:uFillTx/>
                <a:latin typeface="Arial Nova Light"/>
                <a:ea typeface="+mn-ea"/>
                <a:cs typeface="+mn-cs"/>
              </a:rPr>
              <a:t>9</a:t>
            </a:fld>
            <a:endParaRPr kumimoji="0" lang="de-DE" sz="1000" b="0" i="0" u="none" strike="noStrike" kern="1200" cap="none" spc="0" normalizeH="0" baseline="0" noProof="0">
              <a:ln>
                <a:noFill/>
              </a:ln>
              <a:solidFill>
                <a:srgbClr val="00324B"/>
              </a:solidFill>
              <a:effectLst/>
              <a:uLnTx/>
              <a:uFillTx/>
              <a:latin typeface="Arial Nova Light"/>
              <a:ea typeface="+mn-ea"/>
              <a:cs typeface="+mn-cs"/>
            </a:endParaRPr>
          </a:p>
        </p:txBody>
      </p:sp>
    </p:spTree>
    <p:extLst>
      <p:ext uri="{BB962C8B-B14F-4D97-AF65-F5344CB8AC3E}">
        <p14:creationId xmlns:p14="http://schemas.microsoft.com/office/powerpoint/2010/main" val="3024814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23913"/>
            <a:ext cx="6121400" cy="3443287"/>
          </a:xfrm>
        </p:spPr>
        <p:txBody>
          <a:bodyPr/>
          <a:lstStyle/>
          <a:p>
            <a:endParaRPr lang="de-CH"/>
          </a:p>
        </p:txBody>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82E889FF-B10F-40D6-B1BC-76B1A15B01CC}" type="slidenum">
              <a:rPr lang="de-DE" smtClean="0"/>
              <a:t>10</a:t>
            </a:fld>
            <a:endParaRPr lang="de-DE"/>
          </a:p>
        </p:txBody>
      </p:sp>
    </p:spTree>
    <p:extLst>
      <p:ext uri="{BB962C8B-B14F-4D97-AF65-F5344CB8AC3E}">
        <p14:creationId xmlns:p14="http://schemas.microsoft.com/office/powerpoint/2010/main" val="3467838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CH"/>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E889FF-B10F-40D6-B1BC-76B1A15B01CC}" type="slidenum">
              <a:rPr lang="de-DE" smtClean="0"/>
              <a:t>11</a:t>
            </a:fld>
            <a:endParaRPr lang="de-DE"/>
          </a:p>
        </p:txBody>
      </p:sp>
    </p:spTree>
    <p:extLst>
      <p:ext uri="{BB962C8B-B14F-4D97-AF65-F5344CB8AC3E}">
        <p14:creationId xmlns:p14="http://schemas.microsoft.com/office/powerpoint/2010/main" val="603336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a:extLst>
            <a:ext uri="{FF2B5EF4-FFF2-40B4-BE49-F238E27FC236}">
              <a16:creationId xmlns:a16="http://schemas.microsoft.com/office/drawing/2014/main" id="{CB0BFADB-788F-3698-784B-2E23E23F79C3}"/>
            </a:ext>
          </a:extLst>
        </p:cNvPr>
        <p:cNvGrpSpPr/>
        <p:nvPr/>
      </p:nvGrpSpPr>
      <p:grpSpPr>
        <a:xfrm>
          <a:off x="0" y="0"/>
          <a:ext cx="0" cy="0"/>
          <a:chOff x="0" y="0"/>
          <a:chExt cx="0" cy="0"/>
        </a:xfrm>
      </p:grpSpPr>
      <p:sp>
        <p:nvSpPr>
          <p:cNvPr id="591" name="Google Shape;591;g970867c6f6_0_191:notes">
            <a:extLst>
              <a:ext uri="{FF2B5EF4-FFF2-40B4-BE49-F238E27FC236}">
                <a16:creationId xmlns:a16="http://schemas.microsoft.com/office/drawing/2014/main" id="{E4878335-1E94-B4BB-6DCB-4A224C9B84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CH"/>
          </a:p>
        </p:txBody>
      </p:sp>
      <p:sp>
        <p:nvSpPr>
          <p:cNvPr id="592" name="Google Shape;592;g970867c6f6_0_191:notes">
            <a:extLst>
              <a:ext uri="{FF2B5EF4-FFF2-40B4-BE49-F238E27FC236}">
                <a16:creationId xmlns:a16="http://schemas.microsoft.com/office/drawing/2014/main" id="{C4AF7848-9D8B-C4D8-BEC7-937F55AA78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486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7CDF-903E-0804-5E07-35BEE1339A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69F3C3-EC4F-5582-996B-8CAC039003FD}"/>
              </a:ext>
            </a:extLst>
          </p:cNvPr>
          <p:cNvSpPr>
            <a:spLocks noGrp="1" noRot="1" noChangeAspect="1"/>
          </p:cNvSpPr>
          <p:nvPr>
            <p:ph type="sldImg"/>
          </p:nvPr>
        </p:nvSpPr>
        <p:spPr>
          <a:xfrm>
            <a:off x="336550" y="823913"/>
            <a:ext cx="6121400" cy="3443287"/>
          </a:xfrm>
        </p:spPr>
        <p:txBody>
          <a:bodyPr/>
          <a:lstStyle/>
          <a:p>
            <a:endParaRPr lang="de-CH"/>
          </a:p>
        </p:txBody>
      </p:sp>
      <p:sp>
        <p:nvSpPr>
          <p:cNvPr id="3" name="Notizenplatzhalter 2">
            <a:extLst>
              <a:ext uri="{FF2B5EF4-FFF2-40B4-BE49-F238E27FC236}">
                <a16:creationId xmlns:a16="http://schemas.microsoft.com/office/drawing/2014/main" id="{0BAB562B-C0C3-BC77-3F10-3637523B2D53}"/>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33AD14F6-62C8-D508-858F-42DDE0D9BE78}"/>
              </a:ext>
            </a:extLst>
          </p:cNvPr>
          <p:cNvSpPr>
            <a:spLocks noGrp="1"/>
          </p:cNvSpPr>
          <p:nvPr>
            <p:ph type="sldNum" sz="quarter" idx="5"/>
          </p:nvPr>
        </p:nvSpPr>
        <p:spPr/>
        <p:txBody>
          <a:bodyPr/>
          <a:lstStyle/>
          <a:p>
            <a:fld id="{82E889FF-B10F-40D6-B1BC-76B1A15B01CC}" type="slidenum">
              <a:rPr lang="de-DE" smtClean="0"/>
              <a:t>13</a:t>
            </a:fld>
            <a:endParaRPr lang="de-DE"/>
          </a:p>
        </p:txBody>
      </p:sp>
    </p:spTree>
    <p:extLst>
      <p:ext uri="{BB962C8B-B14F-4D97-AF65-F5344CB8AC3E}">
        <p14:creationId xmlns:p14="http://schemas.microsoft.com/office/powerpoint/2010/main" val="2309876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CEE6-44A7-C8AB-4AF2-317A2B722D3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8B14D59-7893-C7F8-0591-36F8DB80C038}"/>
              </a:ext>
            </a:extLst>
          </p:cNvPr>
          <p:cNvSpPr>
            <a:spLocks noGrp="1" noRot="1" noChangeAspect="1"/>
          </p:cNvSpPr>
          <p:nvPr>
            <p:ph type="sldImg"/>
          </p:nvPr>
        </p:nvSpPr>
        <p:spPr>
          <a:xfrm>
            <a:off x="336550" y="823913"/>
            <a:ext cx="6121400" cy="3443287"/>
          </a:xfrm>
        </p:spPr>
        <p:txBody>
          <a:bodyPr/>
          <a:lstStyle/>
          <a:p>
            <a:endParaRPr lang="de-CH"/>
          </a:p>
        </p:txBody>
      </p:sp>
      <p:sp>
        <p:nvSpPr>
          <p:cNvPr id="3" name="Notizenplatzhalter 2">
            <a:extLst>
              <a:ext uri="{FF2B5EF4-FFF2-40B4-BE49-F238E27FC236}">
                <a16:creationId xmlns:a16="http://schemas.microsoft.com/office/drawing/2014/main" id="{D94D29AF-6238-34D5-CFC8-832B40032B7B}"/>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7B626B01-68A4-F336-4F93-01990CA3C53A}"/>
              </a:ext>
            </a:extLst>
          </p:cNvPr>
          <p:cNvSpPr>
            <a:spLocks noGrp="1"/>
          </p:cNvSpPr>
          <p:nvPr>
            <p:ph type="sldNum" sz="quarter" idx="5"/>
          </p:nvPr>
        </p:nvSpPr>
        <p:spPr/>
        <p:txBody>
          <a:bodyPr/>
          <a:lstStyle/>
          <a:p>
            <a:fld id="{82E889FF-B10F-40D6-B1BC-76B1A15B01CC}" type="slidenum">
              <a:rPr lang="de-DE" smtClean="0"/>
              <a:t>14</a:t>
            </a:fld>
            <a:endParaRPr lang="de-DE"/>
          </a:p>
        </p:txBody>
      </p:sp>
    </p:spTree>
    <p:extLst>
      <p:ext uri="{BB962C8B-B14F-4D97-AF65-F5344CB8AC3E}">
        <p14:creationId xmlns:p14="http://schemas.microsoft.com/office/powerpoint/2010/main" val="2154538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BA224-420E-8C00-C7D7-0AB68172943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53CE8FF-F005-92F2-B4D5-74445401C0BD}"/>
              </a:ext>
            </a:extLst>
          </p:cNvPr>
          <p:cNvSpPr>
            <a:spLocks noGrp="1" noRot="1" noChangeAspect="1"/>
          </p:cNvSpPr>
          <p:nvPr>
            <p:ph type="sldImg"/>
          </p:nvPr>
        </p:nvSpPr>
        <p:spPr>
          <a:xfrm>
            <a:off x="336550" y="823913"/>
            <a:ext cx="6121400" cy="3443287"/>
          </a:xfrm>
        </p:spPr>
        <p:txBody>
          <a:bodyPr/>
          <a:lstStyle/>
          <a:p>
            <a:endParaRPr lang="de-CH"/>
          </a:p>
        </p:txBody>
      </p:sp>
      <p:sp>
        <p:nvSpPr>
          <p:cNvPr id="3" name="Notizenplatzhalter 2">
            <a:extLst>
              <a:ext uri="{FF2B5EF4-FFF2-40B4-BE49-F238E27FC236}">
                <a16:creationId xmlns:a16="http://schemas.microsoft.com/office/drawing/2014/main" id="{0753564A-0057-FCAC-29A5-7B48368C95A2}"/>
              </a:ext>
            </a:extLst>
          </p:cNvPr>
          <p:cNvSpPr>
            <a:spLocks noGrp="1"/>
          </p:cNvSpPr>
          <p:nvPr>
            <p:ph type="body" idx="1"/>
          </p:nvPr>
        </p:nvSpPr>
        <p:spPr/>
        <p:txBody>
          <a:bodyPr/>
          <a:lstStyle/>
          <a:p>
            <a:endParaRPr lang="en-US"/>
          </a:p>
        </p:txBody>
      </p:sp>
      <p:sp>
        <p:nvSpPr>
          <p:cNvPr id="4" name="Foliennummernplatzhalter 3">
            <a:extLst>
              <a:ext uri="{FF2B5EF4-FFF2-40B4-BE49-F238E27FC236}">
                <a16:creationId xmlns:a16="http://schemas.microsoft.com/office/drawing/2014/main" id="{F86FF8E2-5FC5-26B5-9827-7B6BDE637D94}"/>
              </a:ext>
            </a:extLst>
          </p:cNvPr>
          <p:cNvSpPr>
            <a:spLocks noGrp="1"/>
          </p:cNvSpPr>
          <p:nvPr>
            <p:ph type="sldNum" sz="quarter" idx="5"/>
          </p:nvPr>
        </p:nvSpPr>
        <p:spPr/>
        <p:txBody>
          <a:bodyPr/>
          <a:lstStyle/>
          <a:p>
            <a:fld id="{82E889FF-B10F-40D6-B1BC-76B1A15B01CC}" type="slidenum">
              <a:rPr lang="de-DE" smtClean="0"/>
              <a:t>15</a:t>
            </a:fld>
            <a:endParaRPr lang="de-DE"/>
          </a:p>
        </p:txBody>
      </p:sp>
    </p:spTree>
    <p:extLst>
      <p:ext uri="{BB962C8B-B14F-4D97-AF65-F5344CB8AC3E}">
        <p14:creationId xmlns:p14="http://schemas.microsoft.com/office/powerpoint/2010/main" val="758564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82E889FF-B10F-40D6-B1BC-76B1A15B01CC}" type="slidenum">
              <a:rPr lang="de-DE" smtClean="0"/>
              <a:t>16</a:t>
            </a:fld>
            <a:endParaRPr lang="de-DE"/>
          </a:p>
        </p:txBody>
      </p:sp>
    </p:spTree>
    <p:extLst>
      <p:ext uri="{BB962C8B-B14F-4D97-AF65-F5344CB8AC3E}">
        <p14:creationId xmlns:p14="http://schemas.microsoft.com/office/powerpoint/2010/main" val="3970661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82E889FF-B10F-40D6-B1BC-76B1A15B01CC}" type="slidenum">
              <a:rPr lang="de-DE" smtClean="0"/>
              <a:t>24</a:t>
            </a:fld>
            <a:endParaRPr lang="de-DE"/>
          </a:p>
        </p:txBody>
      </p:sp>
    </p:spTree>
    <p:extLst>
      <p:ext uri="{BB962C8B-B14F-4D97-AF65-F5344CB8AC3E}">
        <p14:creationId xmlns:p14="http://schemas.microsoft.com/office/powerpoint/2010/main" val="4174811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82E889FF-B10F-40D6-B1BC-76B1A15B01CC}" type="slidenum">
              <a:rPr lang="de-DE" smtClean="0"/>
              <a:t>32</a:t>
            </a:fld>
            <a:endParaRPr lang="de-DE"/>
          </a:p>
        </p:txBody>
      </p:sp>
    </p:spTree>
    <p:extLst>
      <p:ext uri="{BB962C8B-B14F-4D97-AF65-F5344CB8AC3E}">
        <p14:creationId xmlns:p14="http://schemas.microsoft.com/office/powerpoint/2010/main" val="2593660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wh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148958-44D8-4D46-9991-D3EBEB1A92F7}"/>
              </a:ext>
            </a:extLst>
          </p:cNvPr>
          <p:cNvSpPr>
            <a:spLocks noGrp="1"/>
          </p:cNvSpPr>
          <p:nvPr>
            <p:ph type="ctrTitle"/>
          </p:nvPr>
        </p:nvSpPr>
        <p:spPr>
          <a:xfrm>
            <a:off x="6349618" y="2276873"/>
            <a:ext cx="5004122" cy="1656000"/>
          </a:xfrm>
        </p:spPr>
        <p:txBody>
          <a:bodyPr vert="horz" lIns="0" tIns="0" rIns="0" bIns="0" rtlCol="0" anchor="b">
            <a:noAutofit/>
          </a:bodyPr>
          <a:lstStyle>
            <a:lvl1pPr>
              <a:defRPr lang="de-DE" sz="2558" dirty="0">
                <a:solidFill>
                  <a:schemeClr val="bg2"/>
                </a:solidFill>
              </a:defRPr>
            </a:lvl1pPr>
          </a:lstStyle>
          <a:p>
            <a:pPr lvl="0"/>
            <a:r>
              <a:rPr lang="en-US"/>
              <a:t>Click to edit Master title style</a:t>
            </a:r>
            <a:endParaRPr lang="de-DE"/>
          </a:p>
        </p:txBody>
      </p:sp>
      <p:sp>
        <p:nvSpPr>
          <p:cNvPr id="3" name="Untertitel 2">
            <a:extLst>
              <a:ext uri="{FF2B5EF4-FFF2-40B4-BE49-F238E27FC236}">
                <a16:creationId xmlns:a16="http://schemas.microsoft.com/office/drawing/2014/main" id="{FA5B861B-70F7-479A-8850-81678B64A82D}"/>
              </a:ext>
            </a:extLst>
          </p:cNvPr>
          <p:cNvSpPr>
            <a:spLocks noGrp="1"/>
          </p:cNvSpPr>
          <p:nvPr>
            <p:ph type="subTitle" idx="1"/>
          </p:nvPr>
        </p:nvSpPr>
        <p:spPr>
          <a:xfrm>
            <a:off x="6349618" y="4214108"/>
            <a:ext cx="5004122" cy="792000"/>
          </a:xfrm>
        </p:spPr>
        <p:txBody>
          <a:bodyPr vert="horz" lIns="0" tIns="0" rIns="0" bIns="0" rtlCol="0">
            <a:noAutofit/>
          </a:bodyPr>
          <a:lstStyle>
            <a:lvl1pPr>
              <a:defRPr lang="de-DE" dirty="0">
                <a:solidFill>
                  <a:schemeClr val="tx1"/>
                </a:solidFill>
              </a:defRPr>
            </a:lvl1pPr>
          </a:lstStyle>
          <a:p>
            <a:pPr lvl="0">
              <a:spcBef>
                <a:spcPts val="0"/>
              </a:spcBef>
            </a:pPr>
            <a:r>
              <a:rPr lang="en-US"/>
              <a:t>Click to edit Master subtitle style</a:t>
            </a:r>
            <a:endParaRPr lang="de-DE"/>
          </a:p>
        </p:txBody>
      </p:sp>
      <p:sp>
        <p:nvSpPr>
          <p:cNvPr id="25" name="Fußzeilenplatzhalter 2" hidden="1">
            <a:extLst>
              <a:ext uri="{FF2B5EF4-FFF2-40B4-BE49-F238E27FC236}">
                <a16:creationId xmlns:a16="http://schemas.microsoft.com/office/drawing/2014/main" id="{5BD9172A-82DB-4809-823F-544145D1687C}"/>
              </a:ext>
            </a:extLst>
          </p:cNvPr>
          <p:cNvSpPr>
            <a:spLocks noGrp="1"/>
          </p:cNvSpPr>
          <p:nvPr>
            <p:ph type="ftr" sz="quarter" idx="10"/>
          </p:nvPr>
        </p:nvSpPr>
        <p:spPr>
          <a:xfrm rot="16200000">
            <a:off x="10021501" y="3555246"/>
            <a:ext cx="3960000" cy="180001"/>
          </a:xfrm>
        </p:spPr>
        <p:txBody>
          <a:bodyPr/>
          <a:lstStyle>
            <a:lvl1pPr>
              <a:defRPr>
                <a:noFill/>
              </a:defRPr>
            </a:lvl1pPr>
          </a:lstStyle>
          <a:p>
            <a:r>
              <a:rPr lang="en-US"/>
              <a:t>Footer of the presentation</a:t>
            </a:r>
          </a:p>
        </p:txBody>
      </p:sp>
      <p:sp>
        <p:nvSpPr>
          <p:cNvPr id="26" name="Foliennummernplatzhalter 4" hidden="1">
            <a:extLst>
              <a:ext uri="{FF2B5EF4-FFF2-40B4-BE49-F238E27FC236}">
                <a16:creationId xmlns:a16="http://schemas.microsoft.com/office/drawing/2014/main" id="{F83C332A-25C1-455D-A5D9-B709EA05DCF2}"/>
              </a:ext>
            </a:extLst>
          </p:cNvPr>
          <p:cNvSpPr>
            <a:spLocks noGrp="1"/>
          </p:cNvSpPr>
          <p:nvPr>
            <p:ph type="sldNum" sz="quarter" idx="11"/>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pic>
        <p:nvPicPr>
          <p:cNvPr id="27" name="Grafik 26">
            <a:extLst>
              <a:ext uri="{FF2B5EF4-FFF2-40B4-BE49-F238E27FC236}">
                <a16:creationId xmlns:a16="http://schemas.microsoft.com/office/drawing/2014/main" id="{2B7C905A-0DDD-4D97-872A-3D1984F379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a:off x="9328428" y="5461548"/>
            <a:ext cx="2480331" cy="1015040"/>
          </a:xfrm>
          <a:prstGeom prst="rect">
            <a:avLst/>
          </a:prstGeom>
        </p:spPr>
      </p:pic>
      <p:pic>
        <p:nvPicPr>
          <p:cNvPr id="28" name="Grafik 27">
            <a:extLst>
              <a:ext uri="{FF2B5EF4-FFF2-40B4-BE49-F238E27FC236}">
                <a16:creationId xmlns:a16="http://schemas.microsoft.com/office/drawing/2014/main" id="{29AECCCF-5F3E-4069-9C56-C5AE5488F21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gray">
          <a:xfrm flipH="1" flipV="1">
            <a:off x="2346665" y="350399"/>
            <a:ext cx="3498898" cy="4613282"/>
          </a:xfrm>
          <a:prstGeom prst="rect">
            <a:avLst/>
          </a:prstGeom>
        </p:spPr>
      </p:pic>
    </p:spTree>
    <p:extLst>
      <p:ext uri="{BB962C8B-B14F-4D97-AF65-F5344CB8AC3E}">
        <p14:creationId xmlns:p14="http://schemas.microsoft.com/office/powerpoint/2010/main" val="72965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color">
    <p:spTree>
      <p:nvGrpSpPr>
        <p:cNvPr id="1" name=""/>
        <p:cNvGrpSpPr/>
        <p:nvPr/>
      </p:nvGrpSpPr>
      <p:grpSpPr>
        <a:xfrm>
          <a:off x="0" y="0"/>
          <a:ext cx="0" cy="0"/>
          <a:chOff x="0" y="0"/>
          <a:chExt cx="0" cy="0"/>
        </a:xfrm>
      </p:grpSpPr>
      <p:pic>
        <p:nvPicPr>
          <p:cNvPr id="7" name="Grafik 5">
            <a:extLst>
              <a:ext uri="{FF2B5EF4-FFF2-40B4-BE49-F238E27FC236}">
                <a16:creationId xmlns:a16="http://schemas.microsoft.com/office/drawing/2014/main" id="{C5DAC607-578C-435B-AC8C-4CCEBC49BDB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279" b="1279"/>
          <a:stretch/>
        </p:blipFill>
        <p:spPr bwMode="gray">
          <a:xfrm>
            <a:off x="193680" y="188916"/>
            <a:ext cx="11807826" cy="6480176"/>
          </a:xfrm>
          <a:prstGeom prst="rect">
            <a:avLst/>
          </a:prstGeom>
        </p:spPr>
      </p:pic>
      <p:sp>
        <p:nvSpPr>
          <p:cNvPr id="2" name="Titel 1">
            <a:extLst>
              <a:ext uri="{FF2B5EF4-FFF2-40B4-BE49-F238E27FC236}">
                <a16:creationId xmlns:a16="http://schemas.microsoft.com/office/drawing/2014/main" id="{EC148958-44D8-4D46-9991-D3EBEB1A92F7}"/>
              </a:ext>
            </a:extLst>
          </p:cNvPr>
          <p:cNvSpPr>
            <a:spLocks noGrp="1"/>
          </p:cNvSpPr>
          <p:nvPr>
            <p:ph type="ctrTitle"/>
          </p:nvPr>
        </p:nvSpPr>
        <p:spPr>
          <a:xfrm>
            <a:off x="6349620" y="2276873"/>
            <a:ext cx="5472499" cy="1656000"/>
          </a:xfrm>
        </p:spPr>
        <p:txBody>
          <a:bodyPr vert="horz" lIns="0" tIns="0" rIns="0" bIns="0" rtlCol="0" anchor="b">
            <a:noAutofit/>
          </a:bodyPr>
          <a:lstStyle>
            <a:lvl1pPr>
              <a:defRPr lang="de-DE" sz="2558">
                <a:solidFill>
                  <a:schemeClr val="bg1"/>
                </a:solidFill>
              </a:defRPr>
            </a:lvl1pPr>
          </a:lstStyle>
          <a:p>
            <a:pPr lvl="0"/>
            <a:r>
              <a:rPr lang="en-US"/>
              <a:t>Click to edit Master title style</a:t>
            </a:r>
            <a:endParaRPr lang="de-DE"/>
          </a:p>
        </p:txBody>
      </p:sp>
      <p:sp>
        <p:nvSpPr>
          <p:cNvPr id="3" name="Untertitel 2">
            <a:extLst>
              <a:ext uri="{FF2B5EF4-FFF2-40B4-BE49-F238E27FC236}">
                <a16:creationId xmlns:a16="http://schemas.microsoft.com/office/drawing/2014/main" id="{FA5B861B-70F7-479A-8850-81678B64A82D}"/>
              </a:ext>
            </a:extLst>
          </p:cNvPr>
          <p:cNvSpPr>
            <a:spLocks noGrp="1"/>
          </p:cNvSpPr>
          <p:nvPr>
            <p:ph type="subTitle" idx="1"/>
          </p:nvPr>
        </p:nvSpPr>
        <p:spPr>
          <a:xfrm>
            <a:off x="6349620" y="4214108"/>
            <a:ext cx="5472499" cy="792000"/>
          </a:xfrm>
        </p:spPr>
        <p:txBody>
          <a:bodyPr vert="horz" lIns="0" tIns="0" rIns="0" bIns="0" rtlCol="0">
            <a:noAutofit/>
          </a:bodyPr>
          <a:lstStyle>
            <a:lvl1pPr>
              <a:defRPr lang="de-DE" dirty="0">
                <a:solidFill>
                  <a:schemeClr val="bg1"/>
                </a:solidFill>
              </a:defRPr>
            </a:lvl1pPr>
          </a:lstStyle>
          <a:p>
            <a:pPr lvl="0">
              <a:spcBef>
                <a:spcPts val="0"/>
              </a:spcBef>
            </a:pPr>
            <a:r>
              <a:rPr lang="en-US"/>
              <a:t>Click to edit Master subtitle style</a:t>
            </a:r>
            <a:endParaRPr lang="de-DE"/>
          </a:p>
        </p:txBody>
      </p:sp>
      <p:grpSp>
        <p:nvGrpSpPr>
          <p:cNvPr id="8" name="Gruppieren 7">
            <a:extLst>
              <a:ext uri="{FF2B5EF4-FFF2-40B4-BE49-F238E27FC236}">
                <a16:creationId xmlns:a16="http://schemas.microsoft.com/office/drawing/2014/main" id="{BEE501E4-25DC-45EE-80F0-86B867C7EF59}"/>
              </a:ext>
            </a:extLst>
          </p:cNvPr>
          <p:cNvGrpSpPr/>
          <p:nvPr userDrawn="1"/>
        </p:nvGrpSpPr>
        <p:grpSpPr>
          <a:xfrm rot="2721512">
            <a:off x="2276923" y="720235"/>
            <a:ext cx="3961146" cy="3863153"/>
            <a:chOff x="406068" y="1629000"/>
            <a:chExt cx="3961146" cy="3863153"/>
          </a:xfrm>
        </p:grpSpPr>
        <p:sp>
          <p:nvSpPr>
            <p:cNvPr id="9" name="Grafik 2">
              <a:extLst>
                <a:ext uri="{FF2B5EF4-FFF2-40B4-BE49-F238E27FC236}">
                  <a16:creationId xmlns:a16="http://schemas.microsoft.com/office/drawing/2014/main" id="{DB429D53-CB7E-4A6F-813A-151FFB4DDF41}"/>
                </a:ext>
              </a:extLst>
            </p:cNvPr>
            <p:cNvSpPr>
              <a:spLocks noChangeAspect="1"/>
            </p:cNvSpPr>
            <p:nvPr/>
          </p:nvSpPr>
          <p:spPr>
            <a:xfrm rot="8100000">
              <a:off x="406068" y="1629000"/>
              <a:ext cx="3281259" cy="3282150"/>
            </a:xfrm>
            <a:custGeom>
              <a:avLst/>
              <a:gdLst>
                <a:gd name="connsiteX0" fmla="*/ 3509963 w 3509962"/>
                <a:gd name="connsiteY0" fmla="*/ 1755458 h 3510915"/>
                <a:gd name="connsiteX1" fmla="*/ 3509963 w 3509962"/>
                <a:gd name="connsiteY1" fmla="*/ 1755458 h 3510915"/>
                <a:gd name="connsiteX2" fmla="*/ 1754505 w 3509962"/>
                <a:gd name="connsiteY2" fmla="*/ 3510915 h 3510915"/>
                <a:gd name="connsiteX3" fmla="*/ 0 w 3509962"/>
                <a:gd name="connsiteY3" fmla="*/ 1755458 h 3510915"/>
                <a:gd name="connsiteX4" fmla="*/ 0 w 3509962"/>
                <a:gd name="connsiteY4" fmla="*/ 0 h 3510915"/>
                <a:gd name="connsiteX5" fmla="*/ 1755458 w 3509962"/>
                <a:gd name="connsiteY5" fmla="*/ 0 h 3510915"/>
                <a:gd name="connsiteX6" fmla="*/ 3509963 w 3509962"/>
                <a:gd name="connsiteY6" fmla="*/ 1755458 h 35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962" h="3510915">
                  <a:moveTo>
                    <a:pt x="3509963" y="1755458"/>
                  </a:moveTo>
                  <a:lnTo>
                    <a:pt x="3509963" y="1755458"/>
                  </a:lnTo>
                  <a:cubicBezTo>
                    <a:pt x="3509963" y="2725103"/>
                    <a:pt x="2724150" y="3510915"/>
                    <a:pt x="1754505" y="3510915"/>
                  </a:cubicBezTo>
                  <a:cubicBezTo>
                    <a:pt x="784860" y="3510915"/>
                    <a:pt x="0" y="2724150"/>
                    <a:pt x="0" y="1755458"/>
                  </a:cubicBezTo>
                  <a:lnTo>
                    <a:pt x="0" y="0"/>
                  </a:lnTo>
                  <a:lnTo>
                    <a:pt x="1755458" y="0"/>
                  </a:lnTo>
                  <a:cubicBezTo>
                    <a:pt x="2724150" y="0"/>
                    <a:pt x="3509963" y="785813"/>
                    <a:pt x="3509963" y="1755458"/>
                  </a:cubicBezTo>
                </a:path>
              </a:pathLst>
            </a:custGeom>
            <a:gradFill>
              <a:gsLst>
                <a:gs pos="100000">
                  <a:schemeClr val="tx1">
                    <a:alpha val="80000"/>
                  </a:schemeClr>
                </a:gs>
                <a:gs pos="0">
                  <a:schemeClr val="bg2">
                    <a:alpha val="45000"/>
                  </a:schemeClr>
                </a:gs>
              </a:gsLst>
              <a:lin ang="2700000" scaled="1"/>
            </a:gradFill>
            <a:ln w="9525" cap="flat">
              <a:noFill/>
              <a:prstDash val="solid"/>
              <a:miter/>
            </a:ln>
            <a:effectLst>
              <a:outerShdw blurRad="508000" dist="38100" dir="2700000" algn="tl" rotWithShape="0">
                <a:schemeClr val="tx2">
                  <a:alpha val="40000"/>
                </a:schemeClr>
              </a:outerShdw>
            </a:effectLst>
          </p:spPr>
          <p:txBody>
            <a:bodyPr rtlCol="0" anchor="ctr"/>
            <a:lstStyle/>
            <a:p>
              <a:endParaRPr lang="en-US" sz="1439"/>
            </a:p>
          </p:txBody>
        </p:sp>
        <p:sp>
          <p:nvSpPr>
            <p:cNvPr id="10" name="Grafik 2">
              <a:extLst>
                <a:ext uri="{FF2B5EF4-FFF2-40B4-BE49-F238E27FC236}">
                  <a16:creationId xmlns:a16="http://schemas.microsoft.com/office/drawing/2014/main" id="{F9576CDC-DC5A-487D-8CF1-CFFD2AAFC662}"/>
                </a:ext>
              </a:extLst>
            </p:cNvPr>
            <p:cNvSpPr>
              <a:spLocks noChangeAspect="1"/>
            </p:cNvSpPr>
            <p:nvPr/>
          </p:nvSpPr>
          <p:spPr>
            <a:xfrm rot="5400000">
              <a:off x="2144800" y="3269739"/>
              <a:ext cx="2222113" cy="2222715"/>
            </a:xfrm>
            <a:custGeom>
              <a:avLst/>
              <a:gdLst>
                <a:gd name="connsiteX0" fmla="*/ 3509963 w 3509962"/>
                <a:gd name="connsiteY0" fmla="*/ 1755458 h 3510915"/>
                <a:gd name="connsiteX1" fmla="*/ 3509963 w 3509962"/>
                <a:gd name="connsiteY1" fmla="*/ 1755458 h 3510915"/>
                <a:gd name="connsiteX2" fmla="*/ 1754505 w 3509962"/>
                <a:gd name="connsiteY2" fmla="*/ 3510915 h 3510915"/>
                <a:gd name="connsiteX3" fmla="*/ 0 w 3509962"/>
                <a:gd name="connsiteY3" fmla="*/ 1755458 h 3510915"/>
                <a:gd name="connsiteX4" fmla="*/ 0 w 3509962"/>
                <a:gd name="connsiteY4" fmla="*/ 0 h 3510915"/>
                <a:gd name="connsiteX5" fmla="*/ 1755458 w 3509962"/>
                <a:gd name="connsiteY5" fmla="*/ 0 h 3510915"/>
                <a:gd name="connsiteX6" fmla="*/ 3509963 w 3509962"/>
                <a:gd name="connsiteY6" fmla="*/ 1755458 h 35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962" h="3510915">
                  <a:moveTo>
                    <a:pt x="3509963" y="1755458"/>
                  </a:moveTo>
                  <a:lnTo>
                    <a:pt x="3509963" y="1755458"/>
                  </a:lnTo>
                  <a:cubicBezTo>
                    <a:pt x="3509963" y="2725103"/>
                    <a:pt x="2724150" y="3510915"/>
                    <a:pt x="1754505" y="3510915"/>
                  </a:cubicBezTo>
                  <a:cubicBezTo>
                    <a:pt x="784860" y="3510915"/>
                    <a:pt x="0" y="2724150"/>
                    <a:pt x="0" y="1755458"/>
                  </a:cubicBezTo>
                  <a:lnTo>
                    <a:pt x="0" y="0"/>
                  </a:lnTo>
                  <a:lnTo>
                    <a:pt x="1755458" y="0"/>
                  </a:lnTo>
                  <a:cubicBezTo>
                    <a:pt x="2724150" y="0"/>
                    <a:pt x="3509963" y="785813"/>
                    <a:pt x="3509963" y="1755458"/>
                  </a:cubicBezTo>
                </a:path>
              </a:pathLst>
            </a:custGeom>
            <a:solidFill>
              <a:schemeClr val="bg2">
                <a:alpha val="25000"/>
              </a:schemeClr>
            </a:solidFill>
            <a:ln w="9525" cap="flat">
              <a:noFill/>
              <a:prstDash val="solid"/>
              <a:miter/>
            </a:ln>
            <a:effectLst>
              <a:outerShdw blurRad="508000" dist="38100" dir="2700000" algn="tl" rotWithShape="0">
                <a:schemeClr val="tx1">
                  <a:alpha val="40000"/>
                </a:schemeClr>
              </a:outerShdw>
            </a:effectLst>
          </p:spPr>
          <p:txBody>
            <a:bodyPr rtlCol="0" anchor="ctr"/>
            <a:lstStyle/>
            <a:p>
              <a:endParaRPr lang="en-US" sz="1439"/>
            </a:p>
          </p:txBody>
        </p:sp>
      </p:grpSp>
      <p:pic>
        <p:nvPicPr>
          <p:cNvPr id="11" name="Grafik 8">
            <a:extLst>
              <a:ext uri="{FF2B5EF4-FFF2-40B4-BE49-F238E27FC236}">
                <a16:creationId xmlns:a16="http://schemas.microsoft.com/office/drawing/2014/main" id="{909E25B6-1E03-448C-B0CD-F092A2E587F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9328428" y="5461548"/>
            <a:ext cx="2480331" cy="1015040"/>
          </a:xfrm>
          <a:prstGeom prst="rect">
            <a:avLst/>
          </a:prstGeom>
        </p:spPr>
      </p:pic>
      <p:sp>
        <p:nvSpPr>
          <p:cNvPr id="12" name="Fußzeilenplatzhalter 2" hidden="1">
            <a:extLst>
              <a:ext uri="{FF2B5EF4-FFF2-40B4-BE49-F238E27FC236}">
                <a16:creationId xmlns:a16="http://schemas.microsoft.com/office/drawing/2014/main" id="{5F4707DF-4D24-4C8A-BDBD-A228C3FA8F90}"/>
              </a:ext>
            </a:extLst>
          </p:cNvPr>
          <p:cNvSpPr>
            <a:spLocks noGrp="1"/>
          </p:cNvSpPr>
          <p:nvPr>
            <p:ph type="ftr" sz="quarter" idx="10"/>
          </p:nvPr>
        </p:nvSpPr>
        <p:spPr>
          <a:xfrm rot="16200000">
            <a:off x="10021501" y="3555246"/>
            <a:ext cx="3960000" cy="180001"/>
          </a:xfrm>
        </p:spPr>
        <p:txBody>
          <a:bodyPr/>
          <a:lstStyle>
            <a:lvl1pPr>
              <a:defRPr>
                <a:noFill/>
              </a:defRPr>
            </a:lvl1pPr>
          </a:lstStyle>
          <a:p>
            <a:r>
              <a:rPr lang="en-US"/>
              <a:t>Footer of the presentation</a:t>
            </a:r>
          </a:p>
        </p:txBody>
      </p:sp>
      <p:sp>
        <p:nvSpPr>
          <p:cNvPr id="13" name="Foliennummernplatzhalter 4" hidden="1">
            <a:extLst>
              <a:ext uri="{FF2B5EF4-FFF2-40B4-BE49-F238E27FC236}">
                <a16:creationId xmlns:a16="http://schemas.microsoft.com/office/drawing/2014/main" id="{FCC19FFA-C2FE-4A3E-ACEE-EC7460809C2F}"/>
              </a:ext>
            </a:extLst>
          </p:cNvPr>
          <p:cNvSpPr>
            <a:spLocks noGrp="1"/>
          </p:cNvSpPr>
          <p:nvPr>
            <p:ph type="sldNum" sz="quarter" idx="11"/>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2641100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lor with picture">
    <p:spTree>
      <p:nvGrpSpPr>
        <p:cNvPr id="1" name=""/>
        <p:cNvGrpSpPr/>
        <p:nvPr/>
      </p:nvGrpSpPr>
      <p:grpSpPr>
        <a:xfrm>
          <a:off x="0" y="0"/>
          <a:ext cx="0" cy="0"/>
          <a:chOff x="0" y="0"/>
          <a:chExt cx="0" cy="0"/>
        </a:xfrm>
      </p:grpSpPr>
      <p:pic>
        <p:nvPicPr>
          <p:cNvPr id="12" name="Grafik 5">
            <a:extLst>
              <a:ext uri="{FF2B5EF4-FFF2-40B4-BE49-F238E27FC236}">
                <a16:creationId xmlns:a16="http://schemas.microsoft.com/office/drawing/2014/main" id="{8C8AD6FD-91B9-4ED2-84F1-DA7A91E56B3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285" b="1285"/>
          <a:stretch/>
        </p:blipFill>
        <p:spPr bwMode="gray">
          <a:xfrm>
            <a:off x="193675" y="188916"/>
            <a:ext cx="5922769" cy="6480176"/>
          </a:xfrm>
          <a:prstGeom prst="rect">
            <a:avLst/>
          </a:prstGeom>
        </p:spPr>
      </p:pic>
      <p:pic>
        <p:nvPicPr>
          <p:cNvPr id="13" name="Grafik 8">
            <a:extLst>
              <a:ext uri="{FF2B5EF4-FFF2-40B4-BE49-F238E27FC236}">
                <a16:creationId xmlns:a16="http://schemas.microsoft.com/office/drawing/2014/main" id="{8DE1A891-214D-4580-BE3D-588D0DAA68C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392775" y="5461548"/>
            <a:ext cx="2480331" cy="1015040"/>
          </a:xfrm>
          <a:prstGeom prst="rect">
            <a:avLst/>
          </a:prstGeom>
        </p:spPr>
      </p:pic>
      <p:sp>
        <p:nvSpPr>
          <p:cNvPr id="14" name="Grafik 2">
            <a:extLst>
              <a:ext uri="{FF2B5EF4-FFF2-40B4-BE49-F238E27FC236}">
                <a16:creationId xmlns:a16="http://schemas.microsoft.com/office/drawing/2014/main" id="{7031D732-CCA9-4C36-8819-A1F73D8A8E4E}"/>
              </a:ext>
            </a:extLst>
          </p:cNvPr>
          <p:cNvSpPr>
            <a:spLocks noChangeAspect="1"/>
          </p:cNvSpPr>
          <p:nvPr userDrawn="1"/>
        </p:nvSpPr>
        <p:spPr>
          <a:xfrm rot="2700000">
            <a:off x="4511908" y="844289"/>
            <a:ext cx="3165004" cy="3165862"/>
          </a:xfrm>
          <a:custGeom>
            <a:avLst/>
            <a:gdLst>
              <a:gd name="connsiteX0" fmla="*/ 3509963 w 3509962"/>
              <a:gd name="connsiteY0" fmla="*/ 1755458 h 3510915"/>
              <a:gd name="connsiteX1" fmla="*/ 3509963 w 3509962"/>
              <a:gd name="connsiteY1" fmla="*/ 1755458 h 3510915"/>
              <a:gd name="connsiteX2" fmla="*/ 1754505 w 3509962"/>
              <a:gd name="connsiteY2" fmla="*/ 3510915 h 3510915"/>
              <a:gd name="connsiteX3" fmla="*/ 0 w 3509962"/>
              <a:gd name="connsiteY3" fmla="*/ 1755458 h 3510915"/>
              <a:gd name="connsiteX4" fmla="*/ 0 w 3509962"/>
              <a:gd name="connsiteY4" fmla="*/ 0 h 3510915"/>
              <a:gd name="connsiteX5" fmla="*/ 1755458 w 3509962"/>
              <a:gd name="connsiteY5" fmla="*/ 0 h 3510915"/>
              <a:gd name="connsiteX6" fmla="*/ 3509963 w 3509962"/>
              <a:gd name="connsiteY6" fmla="*/ 1755458 h 35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962" h="3510915">
                <a:moveTo>
                  <a:pt x="3509963" y="1755458"/>
                </a:moveTo>
                <a:lnTo>
                  <a:pt x="3509963" y="1755458"/>
                </a:lnTo>
                <a:cubicBezTo>
                  <a:pt x="3509963" y="2725103"/>
                  <a:pt x="2724150" y="3510915"/>
                  <a:pt x="1754505" y="3510915"/>
                </a:cubicBezTo>
                <a:cubicBezTo>
                  <a:pt x="784860" y="3510915"/>
                  <a:pt x="0" y="2724150"/>
                  <a:pt x="0" y="1755458"/>
                </a:cubicBezTo>
                <a:lnTo>
                  <a:pt x="0" y="0"/>
                </a:lnTo>
                <a:lnTo>
                  <a:pt x="1755458" y="0"/>
                </a:lnTo>
                <a:cubicBezTo>
                  <a:pt x="2724150" y="0"/>
                  <a:pt x="3509963" y="785813"/>
                  <a:pt x="3509963" y="1755458"/>
                </a:cubicBezTo>
              </a:path>
            </a:pathLst>
          </a:custGeom>
          <a:gradFill>
            <a:gsLst>
              <a:gs pos="100000">
                <a:schemeClr val="accent1">
                  <a:alpha val="20000"/>
                </a:schemeClr>
              </a:gs>
              <a:gs pos="50000">
                <a:srgbClr val="E6E100">
                  <a:alpha val="10000"/>
                </a:srgbClr>
              </a:gs>
            </a:gsLst>
            <a:lin ang="0" scaled="0"/>
          </a:gradFill>
          <a:ln w="9525" cap="flat">
            <a:noFill/>
            <a:prstDash val="solid"/>
            <a:miter/>
          </a:ln>
          <a:effectLst>
            <a:outerShdw blurRad="508000" dist="38100" dir="2700000" algn="tl" rotWithShape="0">
              <a:schemeClr val="bg2">
                <a:alpha val="40000"/>
              </a:schemeClr>
            </a:outerShdw>
          </a:effectLst>
        </p:spPr>
        <p:txBody>
          <a:bodyPr rtlCol="0" anchor="ctr"/>
          <a:lstStyle/>
          <a:p>
            <a:endParaRPr lang="en-US" sz="1439"/>
          </a:p>
        </p:txBody>
      </p:sp>
      <p:sp>
        <p:nvSpPr>
          <p:cNvPr id="15" name="Grafik 2">
            <a:extLst>
              <a:ext uri="{FF2B5EF4-FFF2-40B4-BE49-F238E27FC236}">
                <a16:creationId xmlns:a16="http://schemas.microsoft.com/office/drawing/2014/main" id="{735BD4B4-AADE-4CEC-BBE6-5754B2830F10}"/>
              </a:ext>
            </a:extLst>
          </p:cNvPr>
          <p:cNvSpPr>
            <a:spLocks noChangeAspect="1"/>
          </p:cNvSpPr>
          <p:nvPr userDrawn="1"/>
        </p:nvSpPr>
        <p:spPr>
          <a:xfrm rot="5400000">
            <a:off x="4009877" y="188632"/>
            <a:ext cx="2106281" cy="2106851"/>
          </a:xfrm>
          <a:custGeom>
            <a:avLst/>
            <a:gdLst>
              <a:gd name="connsiteX0" fmla="*/ 3509963 w 3509962"/>
              <a:gd name="connsiteY0" fmla="*/ 1755458 h 3510915"/>
              <a:gd name="connsiteX1" fmla="*/ 3509963 w 3509962"/>
              <a:gd name="connsiteY1" fmla="*/ 1755458 h 3510915"/>
              <a:gd name="connsiteX2" fmla="*/ 1754505 w 3509962"/>
              <a:gd name="connsiteY2" fmla="*/ 3510915 h 3510915"/>
              <a:gd name="connsiteX3" fmla="*/ 0 w 3509962"/>
              <a:gd name="connsiteY3" fmla="*/ 1755458 h 3510915"/>
              <a:gd name="connsiteX4" fmla="*/ 0 w 3509962"/>
              <a:gd name="connsiteY4" fmla="*/ 0 h 3510915"/>
              <a:gd name="connsiteX5" fmla="*/ 1755458 w 3509962"/>
              <a:gd name="connsiteY5" fmla="*/ 0 h 3510915"/>
              <a:gd name="connsiteX6" fmla="*/ 3509963 w 3509962"/>
              <a:gd name="connsiteY6" fmla="*/ 1755458 h 351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9962" h="3510915">
                <a:moveTo>
                  <a:pt x="3509963" y="1755458"/>
                </a:moveTo>
                <a:lnTo>
                  <a:pt x="3509963" y="1755458"/>
                </a:lnTo>
                <a:cubicBezTo>
                  <a:pt x="3509963" y="2725103"/>
                  <a:pt x="2724150" y="3510915"/>
                  <a:pt x="1754505" y="3510915"/>
                </a:cubicBezTo>
                <a:cubicBezTo>
                  <a:pt x="784860" y="3510915"/>
                  <a:pt x="0" y="2724150"/>
                  <a:pt x="0" y="1755458"/>
                </a:cubicBezTo>
                <a:lnTo>
                  <a:pt x="0" y="0"/>
                </a:lnTo>
                <a:lnTo>
                  <a:pt x="1755458" y="0"/>
                </a:lnTo>
                <a:cubicBezTo>
                  <a:pt x="2724150" y="0"/>
                  <a:pt x="3509963" y="785813"/>
                  <a:pt x="3509963" y="1755458"/>
                </a:cubicBezTo>
              </a:path>
            </a:pathLst>
          </a:custGeom>
          <a:gradFill>
            <a:gsLst>
              <a:gs pos="100000">
                <a:schemeClr val="accent1">
                  <a:alpha val="20000"/>
                </a:schemeClr>
              </a:gs>
              <a:gs pos="50000">
                <a:srgbClr val="E6E100">
                  <a:alpha val="10000"/>
                </a:srgbClr>
              </a:gs>
            </a:gsLst>
            <a:lin ang="2700000" scaled="1"/>
          </a:gradFill>
          <a:ln w="9525" cap="flat">
            <a:noFill/>
            <a:prstDash val="solid"/>
            <a:miter/>
          </a:ln>
          <a:effectLst>
            <a:outerShdw blurRad="508000" dist="38100" dir="2700000" algn="tl" rotWithShape="0">
              <a:schemeClr val="bg2">
                <a:alpha val="40000"/>
              </a:schemeClr>
            </a:outerShdw>
          </a:effectLst>
        </p:spPr>
        <p:txBody>
          <a:bodyPr rtlCol="0" anchor="ctr"/>
          <a:lstStyle/>
          <a:p>
            <a:endParaRPr lang="en-US" sz="1439"/>
          </a:p>
        </p:txBody>
      </p:sp>
      <p:sp>
        <p:nvSpPr>
          <p:cNvPr id="16" name="Picture Placeholder 6">
            <a:extLst>
              <a:ext uri="{FF2B5EF4-FFF2-40B4-BE49-F238E27FC236}">
                <a16:creationId xmlns:a16="http://schemas.microsoft.com/office/drawing/2014/main" id="{FCA10FB3-2AB7-4C98-8C44-891B55FA043B}"/>
              </a:ext>
            </a:extLst>
          </p:cNvPr>
          <p:cNvSpPr>
            <a:spLocks noGrp="1"/>
          </p:cNvSpPr>
          <p:nvPr>
            <p:ph type="pic" sz="quarter" idx="10"/>
          </p:nvPr>
        </p:nvSpPr>
        <p:spPr bwMode="gray">
          <a:xfrm>
            <a:off x="6097591" y="188916"/>
            <a:ext cx="5903912" cy="6480176"/>
          </a:xfrm>
          <a:blipFill>
            <a:blip r:embed="rId4"/>
            <a:stretch>
              <a:fillRect/>
            </a:stretch>
          </a:blipFill>
        </p:spPr>
        <p:txBody>
          <a:bodyPr tIns="0" bIns="792000" anchor="ctr"/>
          <a:lstStyle>
            <a:lvl1pPr algn="ctr">
              <a:defRPr sz="960"/>
            </a:lvl1pPr>
          </a:lstStyle>
          <a:p>
            <a:r>
              <a:rPr lang="en-US"/>
              <a:t>Click icon to add picture</a:t>
            </a:r>
            <a:endParaRPr lang="en-GB"/>
          </a:p>
        </p:txBody>
      </p:sp>
      <p:sp>
        <p:nvSpPr>
          <p:cNvPr id="2" name="Titel 1">
            <a:extLst>
              <a:ext uri="{FF2B5EF4-FFF2-40B4-BE49-F238E27FC236}">
                <a16:creationId xmlns:a16="http://schemas.microsoft.com/office/drawing/2014/main" id="{EC148958-44D8-4D46-9991-D3EBEB1A92F7}"/>
              </a:ext>
            </a:extLst>
          </p:cNvPr>
          <p:cNvSpPr>
            <a:spLocks noGrp="1"/>
          </p:cNvSpPr>
          <p:nvPr>
            <p:ph type="ctrTitle"/>
          </p:nvPr>
        </p:nvSpPr>
        <p:spPr>
          <a:xfrm>
            <a:off x="733427" y="2276873"/>
            <a:ext cx="5004122" cy="1656000"/>
          </a:xfrm>
        </p:spPr>
        <p:txBody>
          <a:bodyPr vert="horz" lIns="0" tIns="0" rIns="0" bIns="0" rtlCol="0" anchor="b">
            <a:noAutofit/>
          </a:bodyPr>
          <a:lstStyle>
            <a:lvl1pPr>
              <a:defRPr lang="de-DE" sz="2558">
                <a:solidFill>
                  <a:schemeClr val="bg1"/>
                </a:solidFill>
              </a:defRPr>
            </a:lvl1pPr>
          </a:lstStyle>
          <a:p>
            <a:pPr lvl="0"/>
            <a:r>
              <a:rPr lang="en-US"/>
              <a:t>Click to edit Master title style</a:t>
            </a:r>
            <a:endParaRPr lang="de-DE"/>
          </a:p>
        </p:txBody>
      </p:sp>
      <p:sp>
        <p:nvSpPr>
          <p:cNvPr id="3" name="Untertitel 2">
            <a:extLst>
              <a:ext uri="{FF2B5EF4-FFF2-40B4-BE49-F238E27FC236}">
                <a16:creationId xmlns:a16="http://schemas.microsoft.com/office/drawing/2014/main" id="{FA5B861B-70F7-479A-8850-81678B64A82D}"/>
              </a:ext>
            </a:extLst>
          </p:cNvPr>
          <p:cNvSpPr>
            <a:spLocks noGrp="1"/>
          </p:cNvSpPr>
          <p:nvPr>
            <p:ph type="subTitle" idx="1"/>
          </p:nvPr>
        </p:nvSpPr>
        <p:spPr>
          <a:xfrm>
            <a:off x="733427" y="4214108"/>
            <a:ext cx="5004122" cy="792000"/>
          </a:xfrm>
        </p:spPr>
        <p:txBody>
          <a:bodyPr vert="horz" lIns="0" tIns="0" rIns="0" bIns="0" rtlCol="0">
            <a:noAutofit/>
          </a:bodyPr>
          <a:lstStyle>
            <a:lvl1pPr>
              <a:defRPr lang="de-DE" dirty="0">
                <a:solidFill>
                  <a:schemeClr val="bg1"/>
                </a:solidFill>
              </a:defRPr>
            </a:lvl1pPr>
          </a:lstStyle>
          <a:p>
            <a:pPr lvl="0">
              <a:spcBef>
                <a:spcPts val="0"/>
              </a:spcBef>
            </a:pPr>
            <a:r>
              <a:rPr lang="en-US"/>
              <a:t>Click to edit Master subtitle style</a:t>
            </a:r>
            <a:endParaRPr lang="de-DE"/>
          </a:p>
        </p:txBody>
      </p:sp>
      <p:sp>
        <p:nvSpPr>
          <p:cNvPr id="9" name="Textfeld 11">
            <a:extLst>
              <a:ext uri="{FF2B5EF4-FFF2-40B4-BE49-F238E27FC236}">
                <a16:creationId xmlns:a16="http://schemas.microsoft.com/office/drawing/2014/main" id="{94074F99-344F-45DE-ADA1-679BC5BF1E20}"/>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
        <p:nvSpPr>
          <p:cNvPr id="10" name="Fußzeilenplatzhalter 2" hidden="1">
            <a:extLst>
              <a:ext uri="{FF2B5EF4-FFF2-40B4-BE49-F238E27FC236}">
                <a16:creationId xmlns:a16="http://schemas.microsoft.com/office/drawing/2014/main" id="{427787C1-D22E-4026-A434-DE36751D5F17}"/>
              </a:ext>
            </a:extLst>
          </p:cNvPr>
          <p:cNvSpPr>
            <a:spLocks noGrp="1"/>
          </p:cNvSpPr>
          <p:nvPr>
            <p:ph type="ftr" sz="quarter" idx="11"/>
          </p:nvPr>
        </p:nvSpPr>
        <p:spPr>
          <a:xfrm rot="16200000">
            <a:off x="10021501" y="3555246"/>
            <a:ext cx="3960000" cy="180001"/>
          </a:xfrm>
        </p:spPr>
        <p:txBody>
          <a:bodyPr/>
          <a:lstStyle>
            <a:lvl1pPr>
              <a:defRPr>
                <a:noFill/>
              </a:defRPr>
            </a:lvl1pPr>
          </a:lstStyle>
          <a:p>
            <a:r>
              <a:rPr lang="en-US"/>
              <a:t>Footer of the presentation</a:t>
            </a:r>
          </a:p>
        </p:txBody>
      </p:sp>
      <p:sp>
        <p:nvSpPr>
          <p:cNvPr id="11" name="Foliennummernplatzhalter 4" hidden="1">
            <a:extLst>
              <a:ext uri="{FF2B5EF4-FFF2-40B4-BE49-F238E27FC236}">
                <a16:creationId xmlns:a16="http://schemas.microsoft.com/office/drawing/2014/main" id="{23F35832-EC77-4151-9BE5-639756BC6E4D}"/>
              </a:ext>
            </a:extLst>
          </p:cNvPr>
          <p:cNvSpPr>
            <a:spLocks noGrp="1"/>
          </p:cNvSpPr>
          <p:nvPr>
            <p:ph type="sldNum" sz="quarter" idx="12"/>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400044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picture only">
    <p:spTree>
      <p:nvGrpSpPr>
        <p:cNvPr id="1" name=""/>
        <p:cNvGrpSpPr/>
        <p:nvPr/>
      </p:nvGrpSpPr>
      <p:grpSpPr>
        <a:xfrm>
          <a:off x="0" y="0"/>
          <a:ext cx="0" cy="0"/>
          <a:chOff x="0" y="0"/>
          <a:chExt cx="0" cy="0"/>
        </a:xfrm>
      </p:grpSpPr>
      <p:pic>
        <p:nvPicPr>
          <p:cNvPr id="13" name="Grafik 8">
            <a:extLst>
              <a:ext uri="{FF2B5EF4-FFF2-40B4-BE49-F238E27FC236}">
                <a16:creationId xmlns:a16="http://schemas.microsoft.com/office/drawing/2014/main" id="{8DE1A891-214D-4580-BE3D-588D0DAA68C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a:off x="392775" y="5461548"/>
            <a:ext cx="2480331" cy="1015040"/>
          </a:xfrm>
          <a:prstGeom prst="rect">
            <a:avLst/>
          </a:prstGeom>
        </p:spPr>
      </p:pic>
      <p:sp>
        <p:nvSpPr>
          <p:cNvPr id="16" name="Picture Placeholder 6">
            <a:extLst>
              <a:ext uri="{FF2B5EF4-FFF2-40B4-BE49-F238E27FC236}">
                <a16:creationId xmlns:a16="http://schemas.microsoft.com/office/drawing/2014/main" id="{FCA10FB3-2AB7-4C98-8C44-891B55FA043B}"/>
              </a:ext>
            </a:extLst>
          </p:cNvPr>
          <p:cNvSpPr>
            <a:spLocks noGrp="1"/>
          </p:cNvSpPr>
          <p:nvPr>
            <p:ph type="pic" sz="quarter" idx="10"/>
          </p:nvPr>
        </p:nvSpPr>
        <p:spPr bwMode="gray">
          <a:xfrm>
            <a:off x="193676" y="188916"/>
            <a:ext cx="11807826" cy="6480176"/>
          </a:xfrm>
          <a:blipFill>
            <a:blip r:embed="rId3"/>
            <a:stretch>
              <a:fillRect/>
            </a:stretch>
          </a:blipFill>
        </p:spPr>
        <p:txBody>
          <a:bodyPr tIns="0" bIns="792000" anchor="ctr"/>
          <a:lstStyle>
            <a:lvl1pPr algn="ctr">
              <a:defRPr sz="960"/>
            </a:lvl1pPr>
          </a:lstStyle>
          <a:p>
            <a:r>
              <a:rPr lang="en-US"/>
              <a:t>Click icon to add picture</a:t>
            </a:r>
            <a:endParaRPr lang="en-GB"/>
          </a:p>
        </p:txBody>
      </p:sp>
      <p:sp>
        <p:nvSpPr>
          <p:cNvPr id="2" name="Titel 1">
            <a:extLst>
              <a:ext uri="{FF2B5EF4-FFF2-40B4-BE49-F238E27FC236}">
                <a16:creationId xmlns:a16="http://schemas.microsoft.com/office/drawing/2014/main" id="{EC148958-44D8-4D46-9991-D3EBEB1A92F7}"/>
              </a:ext>
            </a:extLst>
          </p:cNvPr>
          <p:cNvSpPr>
            <a:spLocks noGrp="1"/>
          </p:cNvSpPr>
          <p:nvPr>
            <p:ph type="ctrTitle"/>
          </p:nvPr>
        </p:nvSpPr>
        <p:spPr>
          <a:xfrm>
            <a:off x="6349618" y="2276873"/>
            <a:ext cx="5004122" cy="1656000"/>
          </a:xfrm>
        </p:spPr>
        <p:txBody>
          <a:bodyPr vert="horz" lIns="0" tIns="0" rIns="0" bIns="0" rtlCol="0" anchor="b">
            <a:noAutofit/>
          </a:bodyPr>
          <a:lstStyle>
            <a:lvl1pPr>
              <a:defRPr lang="de-DE" sz="2558">
                <a:solidFill>
                  <a:schemeClr val="tx1"/>
                </a:solidFill>
              </a:defRPr>
            </a:lvl1pPr>
          </a:lstStyle>
          <a:p>
            <a:pPr lvl="0"/>
            <a:r>
              <a:rPr lang="en-US"/>
              <a:t>Click to edit Master title style</a:t>
            </a:r>
            <a:endParaRPr lang="de-DE"/>
          </a:p>
        </p:txBody>
      </p:sp>
      <p:sp>
        <p:nvSpPr>
          <p:cNvPr id="3" name="Untertitel 2">
            <a:extLst>
              <a:ext uri="{FF2B5EF4-FFF2-40B4-BE49-F238E27FC236}">
                <a16:creationId xmlns:a16="http://schemas.microsoft.com/office/drawing/2014/main" id="{FA5B861B-70F7-479A-8850-81678B64A82D}"/>
              </a:ext>
            </a:extLst>
          </p:cNvPr>
          <p:cNvSpPr>
            <a:spLocks noGrp="1"/>
          </p:cNvSpPr>
          <p:nvPr>
            <p:ph type="subTitle" idx="1"/>
          </p:nvPr>
        </p:nvSpPr>
        <p:spPr>
          <a:xfrm>
            <a:off x="6349618" y="4214108"/>
            <a:ext cx="5004122" cy="792000"/>
          </a:xfrm>
        </p:spPr>
        <p:txBody>
          <a:bodyPr vert="horz" lIns="0" tIns="0" rIns="0" bIns="0" rtlCol="0">
            <a:noAutofit/>
          </a:bodyPr>
          <a:lstStyle>
            <a:lvl1pPr>
              <a:defRPr lang="de-DE" dirty="0">
                <a:solidFill>
                  <a:schemeClr val="tx1"/>
                </a:solidFill>
              </a:defRPr>
            </a:lvl1pPr>
          </a:lstStyle>
          <a:p>
            <a:pPr lvl="0">
              <a:spcBef>
                <a:spcPts val="0"/>
              </a:spcBef>
            </a:pPr>
            <a:r>
              <a:rPr lang="en-US"/>
              <a:t>Click to edit Master subtitle style</a:t>
            </a:r>
            <a:endParaRPr lang="de-DE"/>
          </a:p>
        </p:txBody>
      </p:sp>
      <p:sp>
        <p:nvSpPr>
          <p:cNvPr id="9" name="Textplatzhalter 4">
            <a:extLst>
              <a:ext uri="{FF2B5EF4-FFF2-40B4-BE49-F238E27FC236}">
                <a16:creationId xmlns:a16="http://schemas.microsoft.com/office/drawing/2014/main" id="{BD13310D-6E8C-4C3B-A065-8F5646CC920F}"/>
              </a:ext>
            </a:extLst>
          </p:cNvPr>
          <p:cNvSpPr>
            <a:spLocks noGrp="1"/>
          </p:cNvSpPr>
          <p:nvPr>
            <p:ph type="body" sz="quarter" idx="13" hasCustomPrompt="1"/>
          </p:nvPr>
        </p:nvSpPr>
        <p:spPr>
          <a:xfrm>
            <a:off x="2346362" y="350399"/>
            <a:ext cx="3499201" cy="4615200"/>
          </a:xfrm>
          <a:blipFill>
            <a:blip r:embed="rId4"/>
            <a:stretch>
              <a:fillRect/>
            </a:stretch>
          </a:blipFill>
        </p:spPr>
        <p:txBody>
          <a:bodyPr/>
          <a:lstStyle>
            <a:lvl1pPr>
              <a:defRPr sz="100">
                <a:solidFill>
                  <a:schemeClr val="bg1"/>
                </a:solidFill>
              </a:defRPr>
            </a:lvl1pPr>
          </a:lstStyle>
          <a:p>
            <a:pPr lvl="0"/>
            <a:r>
              <a:rPr lang="de-DE"/>
              <a:t> </a:t>
            </a:r>
          </a:p>
        </p:txBody>
      </p:sp>
      <p:sp>
        <p:nvSpPr>
          <p:cNvPr id="10" name="Text Placeholder 11">
            <a:extLst>
              <a:ext uri="{FF2B5EF4-FFF2-40B4-BE49-F238E27FC236}">
                <a16:creationId xmlns:a16="http://schemas.microsoft.com/office/drawing/2014/main" id="{4942D8C6-7C77-41D3-A5A5-531B7F0057EB}"/>
              </a:ext>
            </a:extLst>
          </p:cNvPr>
          <p:cNvSpPr>
            <a:spLocks noGrp="1"/>
          </p:cNvSpPr>
          <p:nvPr>
            <p:ph type="body" sz="quarter" idx="12" hasCustomPrompt="1"/>
          </p:nvPr>
        </p:nvSpPr>
        <p:spPr bwMode="gray">
          <a:xfrm>
            <a:off x="9328356" y="5461543"/>
            <a:ext cx="2480400" cy="1015200"/>
          </a:xfrm>
          <a:blipFill>
            <a:blip>
              <a:extLst>
                <a:ext uri="{96DAC541-7B7A-43D3-8B79-37D633B846F1}">
                  <asvg:svgBlip xmlns:asvg="http://schemas.microsoft.com/office/drawing/2016/SVG/main" r:embed="rId2"/>
                </a:ext>
              </a:extLst>
            </a:blip>
            <a:stretch>
              <a:fillRect/>
            </a:stretch>
          </a:blipFill>
          <a:ln>
            <a:solidFill>
              <a:schemeClr val="bg2">
                <a:alpha val="0"/>
              </a:schemeClr>
            </a:solidFill>
          </a:ln>
        </p:spPr>
        <p:txBody>
          <a:bodyPr/>
          <a:lstStyle>
            <a:lvl1pPr>
              <a:defRPr/>
            </a:lvl1pPr>
          </a:lstStyle>
          <a:p>
            <a:pPr lvl="0"/>
            <a:r>
              <a:rPr lang="en-US"/>
              <a:t> </a:t>
            </a:r>
          </a:p>
        </p:txBody>
      </p:sp>
      <p:sp>
        <p:nvSpPr>
          <p:cNvPr id="8" name="Textfeld 11">
            <a:extLst>
              <a:ext uri="{FF2B5EF4-FFF2-40B4-BE49-F238E27FC236}">
                <a16:creationId xmlns:a16="http://schemas.microsoft.com/office/drawing/2014/main" id="{77D6E00E-603C-4187-B9AD-7EFC1887FFBD}"/>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
        <p:nvSpPr>
          <p:cNvPr id="11" name="Fußzeilenplatzhalter 2" hidden="1">
            <a:extLst>
              <a:ext uri="{FF2B5EF4-FFF2-40B4-BE49-F238E27FC236}">
                <a16:creationId xmlns:a16="http://schemas.microsoft.com/office/drawing/2014/main" id="{C50D9433-F1B7-4519-BD24-9E6B125A9381}"/>
              </a:ext>
            </a:extLst>
          </p:cNvPr>
          <p:cNvSpPr>
            <a:spLocks noGrp="1"/>
          </p:cNvSpPr>
          <p:nvPr>
            <p:ph type="ftr" sz="quarter" idx="14"/>
          </p:nvPr>
        </p:nvSpPr>
        <p:spPr>
          <a:xfrm rot="16200000">
            <a:off x="10021501" y="3555246"/>
            <a:ext cx="3960000" cy="180001"/>
          </a:xfrm>
        </p:spPr>
        <p:txBody>
          <a:bodyPr/>
          <a:lstStyle>
            <a:lvl1pPr>
              <a:defRPr>
                <a:noFill/>
              </a:defRPr>
            </a:lvl1pPr>
          </a:lstStyle>
          <a:p>
            <a:r>
              <a:rPr lang="en-US"/>
              <a:t>Footer of the presentation</a:t>
            </a:r>
          </a:p>
        </p:txBody>
      </p:sp>
      <p:sp>
        <p:nvSpPr>
          <p:cNvPr id="12" name="Foliennummernplatzhalter 4" hidden="1">
            <a:extLst>
              <a:ext uri="{FF2B5EF4-FFF2-40B4-BE49-F238E27FC236}">
                <a16:creationId xmlns:a16="http://schemas.microsoft.com/office/drawing/2014/main" id="{0B60708A-535E-448D-9C3A-27CE9EBB3355}"/>
              </a:ext>
            </a:extLst>
          </p:cNvPr>
          <p:cNvSpPr>
            <a:spLocks noGrp="1"/>
          </p:cNvSpPr>
          <p:nvPr>
            <p:ph type="sldNum" sz="quarter" idx="11"/>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3946301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ro/Outro">
    <p:spTree>
      <p:nvGrpSpPr>
        <p:cNvPr id="1" name=""/>
        <p:cNvGrpSpPr/>
        <p:nvPr/>
      </p:nvGrpSpPr>
      <p:grpSpPr>
        <a:xfrm>
          <a:off x="0" y="0"/>
          <a:ext cx="0" cy="0"/>
          <a:chOff x="0" y="0"/>
          <a:chExt cx="0" cy="0"/>
        </a:xfrm>
      </p:grpSpPr>
      <p:grpSp>
        <p:nvGrpSpPr>
          <p:cNvPr id="12" name="Gruppieren 11">
            <a:extLst>
              <a:ext uri="{FF2B5EF4-FFF2-40B4-BE49-F238E27FC236}">
                <a16:creationId xmlns:a16="http://schemas.microsoft.com/office/drawing/2014/main" id="{6664CB44-4606-449E-BB2A-62A036D05937}"/>
              </a:ext>
            </a:extLst>
          </p:cNvPr>
          <p:cNvGrpSpPr/>
          <p:nvPr userDrawn="1"/>
        </p:nvGrpSpPr>
        <p:grpSpPr>
          <a:xfrm>
            <a:off x="2" y="1"/>
            <a:ext cx="12195175" cy="6858000"/>
            <a:chOff x="1" y="0"/>
            <a:chExt cx="12195175" cy="6858000"/>
          </a:xfrm>
        </p:grpSpPr>
        <p:pic>
          <p:nvPicPr>
            <p:cNvPr id="13" name="Grafik 5">
              <a:extLst>
                <a:ext uri="{FF2B5EF4-FFF2-40B4-BE49-F238E27FC236}">
                  <a16:creationId xmlns:a16="http://schemas.microsoft.com/office/drawing/2014/main" id="{DCAAA295-960E-4542-9A2F-E92CF4390D3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279" b="1279"/>
            <a:stretch/>
          </p:blipFill>
          <p:spPr bwMode="gray">
            <a:xfrm>
              <a:off x="1" y="0"/>
              <a:ext cx="12195174" cy="6858000"/>
            </a:xfrm>
            <a:prstGeom prst="rect">
              <a:avLst/>
            </a:prstGeom>
          </p:spPr>
        </p:pic>
        <p:grpSp>
          <p:nvGrpSpPr>
            <p:cNvPr id="14" name="Grafik 3">
              <a:extLst>
                <a:ext uri="{FF2B5EF4-FFF2-40B4-BE49-F238E27FC236}">
                  <a16:creationId xmlns:a16="http://schemas.microsoft.com/office/drawing/2014/main" id="{3A851F33-0E2E-4CDB-AD47-CF5E7C5BAC7E}"/>
                </a:ext>
              </a:extLst>
            </p:cNvPr>
            <p:cNvGrpSpPr/>
            <p:nvPr userDrawn="1"/>
          </p:nvGrpSpPr>
          <p:grpSpPr bwMode="gray">
            <a:xfrm>
              <a:off x="2661617" y="2490991"/>
              <a:ext cx="6513166" cy="1226041"/>
              <a:chOff x="2657329" y="2818836"/>
              <a:chExt cx="6513166" cy="1226041"/>
            </a:xfrm>
            <a:solidFill>
              <a:schemeClr val="bg1"/>
            </a:solidFill>
          </p:grpSpPr>
          <p:sp>
            <p:nvSpPr>
              <p:cNvPr id="17" name="Freihandform: Form 20">
                <a:extLst>
                  <a:ext uri="{FF2B5EF4-FFF2-40B4-BE49-F238E27FC236}">
                    <a16:creationId xmlns:a16="http://schemas.microsoft.com/office/drawing/2014/main" id="{A189B576-F435-4E60-9A21-56A246B41094}"/>
                  </a:ext>
                </a:extLst>
              </p:cNvPr>
              <p:cNvSpPr/>
              <p:nvPr/>
            </p:nvSpPr>
            <p:spPr bwMode="gray">
              <a:xfrm>
                <a:off x="5340903" y="3153211"/>
                <a:ext cx="175761" cy="290077"/>
              </a:xfrm>
              <a:custGeom>
                <a:avLst/>
                <a:gdLst>
                  <a:gd name="connsiteX0" fmla="*/ 135751 w 175761"/>
                  <a:gd name="connsiteY0" fmla="*/ 290078 h 290077"/>
                  <a:gd name="connsiteX1" fmla="*/ 175761 w 175761"/>
                  <a:gd name="connsiteY1" fmla="*/ 0 h 290077"/>
                  <a:gd name="connsiteX2" fmla="*/ 40011 w 175761"/>
                  <a:gd name="connsiteY2" fmla="*/ 0 h 290077"/>
                  <a:gd name="connsiteX3" fmla="*/ 0 w 175761"/>
                  <a:gd name="connsiteY3" fmla="*/ 290078 h 290077"/>
                </a:gdLst>
                <a:ahLst/>
                <a:cxnLst>
                  <a:cxn ang="0">
                    <a:pos x="connsiteX0" y="connsiteY0"/>
                  </a:cxn>
                  <a:cxn ang="0">
                    <a:pos x="connsiteX1" y="connsiteY1"/>
                  </a:cxn>
                  <a:cxn ang="0">
                    <a:pos x="connsiteX2" y="connsiteY2"/>
                  </a:cxn>
                  <a:cxn ang="0">
                    <a:pos x="connsiteX3" y="connsiteY3"/>
                  </a:cxn>
                </a:cxnLst>
                <a:rect l="l" t="t" r="r" b="b"/>
                <a:pathLst>
                  <a:path w="175761" h="290077">
                    <a:moveTo>
                      <a:pt x="135751" y="290078"/>
                    </a:moveTo>
                    <a:lnTo>
                      <a:pt x="175761" y="0"/>
                    </a:lnTo>
                    <a:lnTo>
                      <a:pt x="40011" y="0"/>
                    </a:lnTo>
                    <a:lnTo>
                      <a:pt x="0" y="290078"/>
                    </a:lnTo>
                    <a:close/>
                  </a:path>
                </a:pathLst>
              </a:custGeom>
              <a:grpFill/>
              <a:ln w="14288" cap="flat">
                <a:noFill/>
                <a:prstDash val="solid"/>
                <a:miter/>
              </a:ln>
            </p:spPr>
            <p:txBody>
              <a:bodyPr rtlCol="0" anchor="ctr"/>
              <a:lstStyle/>
              <a:p>
                <a:endParaRPr lang="en-US" sz="1439"/>
              </a:p>
            </p:txBody>
          </p:sp>
          <p:sp>
            <p:nvSpPr>
              <p:cNvPr id="18" name="Freihandform: Form 21">
                <a:extLst>
                  <a:ext uri="{FF2B5EF4-FFF2-40B4-BE49-F238E27FC236}">
                    <a16:creationId xmlns:a16="http://schemas.microsoft.com/office/drawing/2014/main" id="{DF852D8D-2B29-4014-ACD9-B3D0138DF4C7}"/>
                  </a:ext>
                </a:extLst>
              </p:cNvPr>
              <p:cNvSpPr/>
              <p:nvPr/>
            </p:nvSpPr>
            <p:spPr bwMode="gray">
              <a:xfrm>
                <a:off x="2657329" y="2818836"/>
                <a:ext cx="6513166" cy="1211752"/>
              </a:xfrm>
              <a:custGeom>
                <a:avLst/>
                <a:gdLst>
                  <a:gd name="connsiteX0" fmla="*/ 1237473 w 6513166"/>
                  <a:gd name="connsiteY0" fmla="*/ 190051 h 1211752"/>
                  <a:gd name="connsiteX1" fmla="*/ 6487446 w 6513166"/>
                  <a:gd name="connsiteY1" fmla="*/ 188622 h 1211752"/>
                  <a:gd name="connsiteX2" fmla="*/ 6513167 w 6513166"/>
                  <a:gd name="connsiteY2" fmla="*/ 0 h 1211752"/>
                  <a:gd name="connsiteX3" fmla="*/ 687326 w 6513166"/>
                  <a:gd name="connsiteY3" fmla="*/ 0 h 1211752"/>
                  <a:gd name="connsiteX4" fmla="*/ 0 w 6513166"/>
                  <a:gd name="connsiteY4" fmla="*/ 605876 h 1211752"/>
                  <a:gd name="connsiteX5" fmla="*/ 687326 w 6513166"/>
                  <a:gd name="connsiteY5" fmla="*/ 1211753 h 1211752"/>
                  <a:gd name="connsiteX6" fmla="*/ 1063141 w 6513166"/>
                  <a:gd name="connsiteY6" fmla="*/ 1211753 h 1211752"/>
                  <a:gd name="connsiteX7" fmla="*/ 1083146 w 6513166"/>
                  <a:gd name="connsiteY7" fmla="*/ 1065999 h 1211752"/>
                  <a:gd name="connsiteX8" fmla="*/ 741626 w 6513166"/>
                  <a:gd name="connsiteY8" fmla="*/ 577297 h 1211752"/>
                  <a:gd name="connsiteX9" fmla="*/ 1237473 w 6513166"/>
                  <a:gd name="connsiteY9" fmla="*/ 190051 h 121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3166" h="1211752">
                    <a:moveTo>
                      <a:pt x="1237473" y="190051"/>
                    </a:moveTo>
                    <a:lnTo>
                      <a:pt x="6487446" y="188622"/>
                    </a:lnTo>
                    <a:lnTo>
                      <a:pt x="6513167" y="0"/>
                    </a:lnTo>
                    <a:lnTo>
                      <a:pt x="687326" y="0"/>
                    </a:lnTo>
                    <a:cubicBezTo>
                      <a:pt x="295793" y="0"/>
                      <a:pt x="0" y="271501"/>
                      <a:pt x="0" y="605876"/>
                    </a:cubicBezTo>
                    <a:cubicBezTo>
                      <a:pt x="0" y="940251"/>
                      <a:pt x="295793" y="1211753"/>
                      <a:pt x="687326" y="1211753"/>
                    </a:cubicBezTo>
                    <a:lnTo>
                      <a:pt x="1063141" y="1211753"/>
                    </a:lnTo>
                    <a:lnTo>
                      <a:pt x="1083146" y="1065999"/>
                    </a:lnTo>
                    <a:cubicBezTo>
                      <a:pt x="868803" y="1035991"/>
                      <a:pt x="708761" y="808787"/>
                      <a:pt x="741626" y="577297"/>
                    </a:cubicBezTo>
                    <a:cubicBezTo>
                      <a:pt x="773063" y="357238"/>
                      <a:pt x="974546" y="190051"/>
                      <a:pt x="1237473" y="190051"/>
                    </a:cubicBezTo>
                    <a:close/>
                  </a:path>
                </a:pathLst>
              </a:custGeom>
              <a:grpFill/>
              <a:ln w="14288" cap="flat">
                <a:noFill/>
                <a:prstDash val="solid"/>
                <a:miter/>
              </a:ln>
            </p:spPr>
            <p:txBody>
              <a:bodyPr rtlCol="0" anchor="ctr"/>
              <a:lstStyle/>
              <a:p>
                <a:endParaRPr lang="en-US" sz="1439"/>
              </a:p>
            </p:txBody>
          </p:sp>
          <p:sp>
            <p:nvSpPr>
              <p:cNvPr id="19" name="Freihandform: Form 22">
                <a:extLst>
                  <a:ext uri="{FF2B5EF4-FFF2-40B4-BE49-F238E27FC236}">
                    <a16:creationId xmlns:a16="http://schemas.microsoft.com/office/drawing/2014/main" id="{E991EBE8-828D-43C7-A9CA-3B1056033544}"/>
                  </a:ext>
                </a:extLst>
              </p:cNvPr>
              <p:cNvSpPr/>
              <p:nvPr/>
            </p:nvSpPr>
            <p:spPr bwMode="gray">
              <a:xfrm>
                <a:off x="8350277" y="3153211"/>
                <a:ext cx="798428" cy="877377"/>
              </a:xfrm>
              <a:custGeom>
                <a:avLst/>
                <a:gdLst>
                  <a:gd name="connsiteX0" fmla="*/ 517281 w 798428"/>
                  <a:gd name="connsiteY0" fmla="*/ 0 h 877377"/>
                  <a:gd name="connsiteX1" fmla="*/ 122890 w 798428"/>
                  <a:gd name="connsiteY1" fmla="*/ 0 h 877377"/>
                  <a:gd name="connsiteX2" fmla="*/ 0 w 798428"/>
                  <a:gd name="connsiteY2" fmla="*/ 877377 h 877377"/>
                  <a:gd name="connsiteX3" fmla="*/ 227203 w 798428"/>
                  <a:gd name="connsiteY3" fmla="*/ 877377 h 877377"/>
                  <a:gd name="connsiteX4" fmla="*/ 267214 w 798428"/>
                  <a:gd name="connsiteY4" fmla="*/ 587300 h 877377"/>
                  <a:gd name="connsiteX5" fmla="*/ 347235 w 798428"/>
                  <a:gd name="connsiteY5" fmla="*/ 587300 h 877377"/>
                  <a:gd name="connsiteX6" fmla="*/ 490131 w 798428"/>
                  <a:gd name="connsiteY6" fmla="*/ 877377 h 877377"/>
                  <a:gd name="connsiteX7" fmla="*/ 744484 w 798428"/>
                  <a:gd name="connsiteY7" fmla="*/ 877377 h 877377"/>
                  <a:gd name="connsiteX8" fmla="*/ 583013 w 798428"/>
                  <a:gd name="connsiteY8" fmla="*/ 563008 h 877377"/>
                  <a:gd name="connsiteX9" fmla="*/ 794497 w 798428"/>
                  <a:gd name="connsiteY9" fmla="*/ 298651 h 877377"/>
                  <a:gd name="connsiteX10" fmla="*/ 517281 w 798428"/>
                  <a:gd name="connsiteY10" fmla="*/ 0 h 877377"/>
                  <a:gd name="connsiteX11" fmla="*/ 570152 w 798428"/>
                  <a:gd name="connsiteY11" fmla="*/ 298651 h 877377"/>
                  <a:gd name="connsiteX12" fmla="*/ 435831 w 798428"/>
                  <a:gd name="connsiteY12" fmla="*/ 404394 h 877377"/>
                  <a:gd name="connsiteX13" fmla="*/ 292935 w 798428"/>
                  <a:gd name="connsiteY13" fmla="*/ 404394 h 877377"/>
                  <a:gd name="connsiteX14" fmla="*/ 322943 w 798428"/>
                  <a:gd name="connsiteY14" fmla="*/ 192909 h 877377"/>
                  <a:gd name="connsiteX15" fmla="*/ 465838 w 798428"/>
                  <a:gd name="connsiteY15" fmla="*/ 192909 h 877377"/>
                  <a:gd name="connsiteX16" fmla="*/ 570152 w 798428"/>
                  <a:gd name="connsiteY16" fmla="*/ 298651 h 8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8428" h="877377">
                    <a:moveTo>
                      <a:pt x="517281" y="0"/>
                    </a:moveTo>
                    <a:lnTo>
                      <a:pt x="122890" y="0"/>
                    </a:lnTo>
                    <a:lnTo>
                      <a:pt x="0" y="877377"/>
                    </a:lnTo>
                    <a:lnTo>
                      <a:pt x="227203" y="877377"/>
                    </a:lnTo>
                    <a:lnTo>
                      <a:pt x="267214" y="587300"/>
                    </a:lnTo>
                    <a:lnTo>
                      <a:pt x="347235" y="587300"/>
                    </a:lnTo>
                    <a:lnTo>
                      <a:pt x="490131" y="877377"/>
                    </a:lnTo>
                    <a:lnTo>
                      <a:pt x="744484" y="877377"/>
                    </a:lnTo>
                    <a:lnTo>
                      <a:pt x="583013" y="563008"/>
                    </a:lnTo>
                    <a:cubicBezTo>
                      <a:pt x="695900" y="522997"/>
                      <a:pt x="775921" y="431544"/>
                      <a:pt x="794497" y="298651"/>
                    </a:cubicBezTo>
                    <a:cubicBezTo>
                      <a:pt x="821648" y="107172"/>
                      <a:pt x="705902" y="0"/>
                      <a:pt x="517281" y="0"/>
                    </a:cubicBezTo>
                    <a:close/>
                    <a:moveTo>
                      <a:pt x="570152" y="298651"/>
                    </a:moveTo>
                    <a:cubicBezTo>
                      <a:pt x="560150" y="362954"/>
                      <a:pt x="517281" y="404394"/>
                      <a:pt x="435831" y="404394"/>
                    </a:cubicBezTo>
                    <a:lnTo>
                      <a:pt x="292935" y="404394"/>
                    </a:lnTo>
                    <a:lnTo>
                      <a:pt x="322943" y="192909"/>
                    </a:lnTo>
                    <a:lnTo>
                      <a:pt x="465838" y="192909"/>
                    </a:lnTo>
                    <a:cubicBezTo>
                      <a:pt x="547289" y="192909"/>
                      <a:pt x="578726" y="234348"/>
                      <a:pt x="570152" y="298651"/>
                    </a:cubicBezTo>
                    <a:close/>
                  </a:path>
                </a:pathLst>
              </a:custGeom>
              <a:grpFill/>
              <a:ln w="14288" cap="flat">
                <a:noFill/>
                <a:prstDash val="solid"/>
                <a:miter/>
              </a:ln>
            </p:spPr>
            <p:txBody>
              <a:bodyPr rtlCol="0" anchor="ctr"/>
              <a:lstStyle/>
              <a:p>
                <a:endParaRPr lang="en-US" sz="1439"/>
              </a:p>
            </p:txBody>
          </p:sp>
          <p:sp>
            <p:nvSpPr>
              <p:cNvPr id="20" name="Freihandform: Form 23">
                <a:extLst>
                  <a:ext uri="{FF2B5EF4-FFF2-40B4-BE49-F238E27FC236}">
                    <a16:creationId xmlns:a16="http://schemas.microsoft.com/office/drawing/2014/main" id="{AA016300-AF2A-4E6D-9601-37DF27D074A4}"/>
                  </a:ext>
                </a:extLst>
              </p:cNvPr>
              <p:cNvSpPr/>
              <p:nvPr/>
            </p:nvSpPr>
            <p:spPr bwMode="gray">
              <a:xfrm>
                <a:off x="6844161" y="3153211"/>
                <a:ext cx="615878" cy="877377"/>
              </a:xfrm>
              <a:custGeom>
                <a:avLst/>
                <a:gdLst>
                  <a:gd name="connsiteX0" fmla="*/ 352952 w 615878"/>
                  <a:gd name="connsiteY0" fmla="*/ 0 h 877377"/>
                  <a:gd name="connsiteX1" fmla="*/ 122890 w 615878"/>
                  <a:gd name="connsiteY1" fmla="*/ 0 h 877377"/>
                  <a:gd name="connsiteX2" fmla="*/ 0 w 615878"/>
                  <a:gd name="connsiteY2" fmla="*/ 877377 h 877377"/>
                  <a:gd name="connsiteX3" fmla="*/ 588729 w 615878"/>
                  <a:gd name="connsiteY3" fmla="*/ 877377 h 877377"/>
                  <a:gd name="connsiteX4" fmla="*/ 615879 w 615878"/>
                  <a:gd name="connsiteY4" fmla="*/ 678753 h 877377"/>
                  <a:gd name="connsiteX5" fmla="*/ 257212 w 615878"/>
                  <a:gd name="connsiteY5" fmla="*/ 678753 h 8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5878" h="877377">
                    <a:moveTo>
                      <a:pt x="352952" y="0"/>
                    </a:moveTo>
                    <a:lnTo>
                      <a:pt x="122890" y="0"/>
                    </a:lnTo>
                    <a:lnTo>
                      <a:pt x="0" y="877377"/>
                    </a:lnTo>
                    <a:lnTo>
                      <a:pt x="588729" y="877377"/>
                    </a:lnTo>
                    <a:lnTo>
                      <a:pt x="615879" y="678753"/>
                    </a:lnTo>
                    <a:lnTo>
                      <a:pt x="257212" y="678753"/>
                    </a:lnTo>
                    <a:close/>
                  </a:path>
                </a:pathLst>
              </a:custGeom>
              <a:grpFill/>
              <a:ln w="14288" cap="flat">
                <a:noFill/>
                <a:prstDash val="solid"/>
                <a:miter/>
              </a:ln>
            </p:spPr>
            <p:txBody>
              <a:bodyPr rtlCol="0" anchor="ctr"/>
              <a:lstStyle/>
              <a:p>
                <a:endParaRPr lang="en-US" sz="1439"/>
              </a:p>
            </p:txBody>
          </p:sp>
          <p:sp>
            <p:nvSpPr>
              <p:cNvPr id="21" name="Freihandform: Form 24">
                <a:extLst>
                  <a:ext uri="{FF2B5EF4-FFF2-40B4-BE49-F238E27FC236}">
                    <a16:creationId xmlns:a16="http://schemas.microsoft.com/office/drawing/2014/main" id="{985F3A82-9A10-4499-8DDD-0FC6B5D83A14}"/>
                  </a:ext>
                </a:extLst>
              </p:cNvPr>
              <p:cNvSpPr/>
              <p:nvPr/>
            </p:nvSpPr>
            <p:spPr bwMode="gray">
              <a:xfrm>
                <a:off x="7537203" y="3153211"/>
                <a:ext cx="750200" cy="877377"/>
              </a:xfrm>
              <a:custGeom>
                <a:avLst/>
                <a:gdLst>
                  <a:gd name="connsiteX0" fmla="*/ 0 w 750200"/>
                  <a:gd name="connsiteY0" fmla="*/ 877377 h 877377"/>
                  <a:gd name="connsiteX1" fmla="*/ 627311 w 750200"/>
                  <a:gd name="connsiteY1" fmla="*/ 877377 h 877377"/>
                  <a:gd name="connsiteX2" fmla="*/ 654461 w 750200"/>
                  <a:gd name="connsiteY2" fmla="*/ 678753 h 877377"/>
                  <a:gd name="connsiteX3" fmla="*/ 252925 w 750200"/>
                  <a:gd name="connsiteY3" fmla="*/ 678753 h 877377"/>
                  <a:gd name="connsiteX4" fmla="*/ 274359 w 750200"/>
                  <a:gd name="connsiteY4" fmla="*/ 527284 h 877377"/>
                  <a:gd name="connsiteX5" fmla="*/ 641600 w 750200"/>
                  <a:gd name="connsiteY5" fmla="*/ 527284 h 877377"/>
                  <a:gd name="connsiteX6" fmla="*/ 668750 w 750200"/>
                  <a:gd name="connsiteY6" fmla="*/ 334375 h 877377"/>
                  <a:gd name="connsiteX7" fmla="*/ 301509 w 750200"/>
                  <a:gd name="connsiteY7" fmla="*/ 334375 h 877377"/>
                  <a:gd name="connsiteX8" fmla="*/ 321514 w 750200"/>
                  <a:gd name="connsiteY8" fmla="*/ 197196 h 877377"/>
                  <a:gd name="connsiteX9" fmla="*/ 723050 w 750200"/>
                  <a:gd name="connsiteY9" fmla="*/ 197196 h 877377"/>
                  <a:gd name="connsiteX10" fmla="*/ 750200 w 750200"/>
                  <a:gd name="connsiteY10" fmla="*/ 0 h 877377"/>
                  <a:gd name="connsiteX11" fmla="*/ 122890 w 750200"/>
                  <a:gd name="connsiteY11" fmla="*/ 0 h 8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0200" h="877377">
                    <a:moveTo>
                      <a:pt x="0" y="877377"/>
                    </a:moveTo>
                    <a:lnTo>
                      <a:pt x="627311" y="877377"/>
                    </a:lnTo>
                    <a:lnTo>
                      <a:pt x="654461" y="678753"/>
                    </a:lnTo>
                    <a:lnTo>
                      <a:pt x="252925" y="678753"/>
                    </a:lnTo>
                    <a:lnTo>
                      <a:pt x="274359" y="527284"/>
                    </a:lnTo>
                    <a:lnTo>
                      <a:pt x="641600" y="527284"/>
                    </a:lnTo>
                    <a:lnTo>
                      <a:pt x="668750" y="334375"/>
                    </a:lnTo>
                    <a:lnTo>
                      <a:pt x="301509" y="334375"/>
                    </a:lnTo>
                    <a:lnTo>
                      <a:pt x="321514" y="197196"/>
                    </a:lnTo>
                    <a:lnTo>
                      <a:pt x="723050" y="197196"/>
                    </a:lnTo>
                    <a:lnTo>
                      <a:pt x="750200" y="0"/>
                    </a:lnTo>
                    <a:lnTo>
                      <a:pt x="122890" y="0"/>
                    </a:lnTo>
                    <a:close/>
                  </a:path>
                </a:pathLst>
              </a:custGeom>
              <a:grpFill/>
              <a:ln w="14288" cap="flat">
                <a:noFill/>
                <a:prstDash val="solid"/>
                <a:miter/>
              </a:ln>
            </p:spPr>
            <p:txBody>
              <a:bodyPr rtlCol="0" anchor="ctr"/>
              <a:lstStyle/>
              <a:p>
                <a:endParaRPr lang="en-US" sz="1439"/>
              </a:p>
            </p:txBody>
          </p:sp>
          <p:sp>
            <p:nvSpPr>
              <p:cNvPr id="22" name="Freihandform: Form 25">
                <a:extLst>
                  <a:ext uri="{FF2B5EF4-FFF2-40B4-BE49-F238E27FC236}">
                    <a16:creationId xmlns:a16="http://schemas.microsoft.com/office/drawing/2014/main" id="{AB2EDBBB-8989-4D08-A157-AF8981D00C75}"/>
                  </a:ext>
                </a:extLst>
              </p:cNvPr>
              <p:cNvSpPr/>
              <p:nvPr/>
            </p:nvSpPr>
            <p:spPr bwMode="gray">
              <a:xfrm>
                <a:off x="4091998" y="3153211"/>
                <a:ext cx="761670" cy="877377"/>
              </a:xfrm>
              <a:custGeom>
                <a:avLst/>
                <a:gdLst>
                  <a:gd name="connsiteX0" fmla="*/ 498705 w 761670"/>
                  <a:gd name="connsiteY0" fmla="*/ 0 h 877377"/>
                  <a:gd name="connsiteX1" fmla="*/ 122890 w 761670"/>
                  <a:gd name="connsiteY1" fmla="*/ 0 h 877377"/>
                  <a:gd name="connsiteX2" fmla="*/ 0 w 761670"/>
                  <a:gd name="connsiteY2" fmla="*/ 877377 h 877377"/>
                  <a:gd name="connsiteX3" fmla="*/ 402965 w 761670"/>
                  <a:gd name="connsiteY3" fmla="*/ 877377 h 877377"/>
                  <a:gd name="connsiteX4" fmla="*/ 728766 w 761670"/>
                  <a:gd name="connsiteY4" fmla="*/ 631597 h 877377"/>
                  <a:gd name="connsiteX5" fmla="*/ 614450 w 761670"/>
                  <a:gd name="connsiteY5" fmla="*/ 424399 h 877377"/>
                  <a:gd name="connsiteX6" fmla="*/ 758774 w 761670"/>
                  <a:gd name="connsiteY6" fmla="*/ 238635 h 877377"/>
                  <a:gd name="connsiteX7" fmla="*/ 498705 w 761670"/>
                  <a:gd name="connsiteY7" fmla="*/ 0 h 877377"/>
                  <a:gd name="connsiteX8" fmla="*/ 511565 w 761670"/>
                  <a:gd name="connsiteY8" fmla="*/ 604447 h 877377"/>
                  <a:gd name="connsiteX9" fmla="*/ 398678 w 761670"/>
                  <a:gd name="connsiteY9" fmla="*/ 688755 h 877377"/>
                  <a:gd name="connsiteX10" fmla="*/ 244351 w 761670"/>
                  <a:gd name="connsiteY10" fmla="*/ 688755 h 877377"/>
                  <a:gd name="connsiteX11" fmla="*/ 268643 w 761670"/>
                  <a:gd name="connsiteY11" fmla="*/ 518710 h 877377"/>
                  <a:gd name="connsiteX12" fmla="*/ 422970 w 761670"/>
                  <a:gd name="connsiteY12" fmla="*/ 518710 h 877377"/>
                  <a:gd name="connsiteX13" fmla="*/ 511565 w 761670"/>
                  <a:gd name="connsiteY13" fmla="*/ 604447 h 877377"/>
                  <a:gd name="connsiteX14" fmla="*/ 538715 w 761670"/>
                  <a:gd name="connsiteY14" fmla="*/ 267214 h 877377"/>
                  <a:gd name="connsiteX15" fmla="*/ 424399 w 761670"/>
                  <a:gd name="connsiteY15" fmla="*/ 347236 h 877377"/>
                  <a:gd name="connsiteX16" fmla="*/ 292935 w 761670"/>
                  <a:gd name="connsiteY16" fmla="*/ 347236 h 877377"/>
                  <a:gd name="connsiteX17" fmla="*/ 315799 w 761670"/>
                  <a:gd name="connsiteY17" fmla="*/ 188622 h 877377"/>
                  <a:gd name="connsiteX18" fmla="*/ 447262 w 761670"/>
                  <a:gd name="connsiteY18" fmla="*/ 188622 h 877377"/>
                  <a:gd name="connsiteX19" fmla="*/ 538715 w 761670"/>
                  <a:gd name="connsiteY19" fmla="*/ 267214 h 8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1670" h="877377">
                    <a:moveTo>
                      <a:pt x="498705" y="0"/>
                    </a:moveTo>
                    <a:lnTo>
                      <a:pt x="122890" y="0"/>
                    </a:lnTo>
                    <a:lnTo>
                      <a:pt x="0" y="877377"/>
                    </a:lnTo>
                    <a:lnTo>
                      <a:pt x="402965" y="877377"/>
                    </a:lnTo>
                    <a:cubicBezTo>
                      <a:pt x="585871" y="877377"/>
                      <a:pt x="705903" y="790211"/>
                      <a:pt x="728766" y="631597"/>
                    </a:cubicBezTo>
                    <a:cubicBezTo>
                      <a:pt x="743056" y="533000"/>
                      <a:pt x="694471" y="451549"/>
                      <a:pt x="614450" y="424399"/>
                    </a:cubicBezTo>
                    <a:cubicBezTo>
                      <a:pt x="683040" y="401536"/>
                      <a:pt x="744485" y="332946"/>
                      <a:pt x="758774" y="238635"/>
                    </a:cubicBezTo>
                    <a:cubicBezTo>
                      <a:pt x="780208" y="81450"/>
                      <a:pt x="681611" y="0"/>
                      <a:pt x="498705" y="0"/>
                    </a:cubicBezTo>
                    <a:close/>
                    <a:moveTo>
                      <a:pt x="511565" y="604447"/>
                    </a:moveTo>
                    <a:cubicBezTo>
                      <a:pt x="504420" y="654461"/>
                      <a:pt x="462981" y="688755"/>
                      <a:pt x="398678" y="688755"/>
                    </a:cubicBezTo>
                    <a:lnTo>
                      <a:pt x="244351" y="688755"/>
                    </a:lnTo>
                    <a:lnTo>
                      <a:pt x="268643" y="518710"/>
                    </a:lnTo>
                    <a:lnTo>
                      <a:pt x="422970" y="518710"/>
                    </a:lnTo>
                    <a:cubicBezTo>
                      <a:pt x="487273" y="518710"/>
                      <a:pt x="518710" y="551576"/>
                      <a:pt x="511565" y="604447"/>
                    </a:cubicBezTo>
                    <a:close/>
                    <a:moveTo>
                      <a:pt x="538715" y="267214"/>
                    </a:moveTo>
                    <a:cubicBezTo>
                      <a:pt x="531570" y="321515"/>
                      <a:pt x="491560" y="347236"/>
                      <a:pt x="424399" y="347236"/>
                    </a:cubicBezTo>
                    <a:lnTo>
                      <a:pt x="292935" y="347236"/>
                    </a:lnTo>
                    <a:lnTo>
                      <a:pt x="315799" y="188622"/>
                    </a:lnTo>
                    <a:lnTo>
                      <a:pt x="447262" y="188622"/>
                    </a:lnTo>
                    <a:cubicBezTo>
                      <a:pt x="514423" y="188622"/>
                      <a:pt x="545860" y="212914"/>
                      <a:pt x="538715" y="267214"/>
                    </a:cubicBezTo>
                    <a:close/>
                  </a:path>
                </a:pathLst>
              </a:custGeom>
              <a:grpFill/>
              <a:ln w="14288" cap="flat">
                <a:noFill/>
                <a:prstDash val="solid"/>
                <a:miter/>
              </a:ln>
            </p:spPr>
            <p:txBody>
              <a:bodyPr rtlCol="0" anchor="ctr"/>
              <a:lstStyle/>
              <a:p>
                <a:endParaRPr lang="en-US" sz="1439"/>
              </a:p>
            </p:txBody>
          </p:sp>
          <p:sp>
            <p:nvSpPr>
              <p:cNvPr id="23" name="Freihandform: Form 26">
                <a:extLst>
                  <a:ext uri="{FF2B5EF4-FFF2-40B4-BE49-F238E27FC236}">
                    <a16:creationId xmlns:a16="http://schemas.microsoft.com/office/drawing/2014/main" id="{90946537-5BD7-4C0D-9949-CA43B4C0BD6B}"/>
                  </a:ext>
                </a:extLst>
              </p:cNvPr>
              <p:cNvSpPr/>
              <p:nvPr/>
            </p:nvSpPr>
            <p:spPr bwMode="gray">
              <a:xfrm>
                <a:off x="5893907" y="3153211"/>
                <a:ext cx="887379" cy="877377"/>
              </a:xfrm>
              <a:custGeom>
                <a:avLst/>
                <a:gdLst>
                  <a:gd name="connsiteX0" fmla="*/ 610163 w 887379"/>
                  <a:gd name="connsiteY0" fmla="*/ 332946 h 877377"/>
                  <a:gd name="connsiteX1" fmla="*/ 305796 w 887379"/>
                  <a:gd name="connsiteY1" fmla="*/ 332946 h 877377"/>
                  <a:gd name="connsiteX2" fmla="*/ 352952 w 887379"/>
                  <a:gd name="connsiteY2" fmla="*/ 0 h 877377"/>
                  <a:gd name="connsiteX3" fmla="*/ 122890 w 887379"/>
                  <a:gd name="connsiteY3" fmla="*/ 0 h 877377"/>
                  <a:gd name="connsiteX4" fmla="*/ 0 w 887379"/>
                  <a:gd name="connsiteY4" fmla="*/ 877377 h 877377"/>
                  <a:gd name="connsiteX5" fmla="*/ 230062 w 887379"/>
                  <a:gd name="connsiteY5" fmla="*/ 877377 h 877377"/>
                  <a:gd name="connsiteX6" fmla="*/ 278646 w 887379"/>
                  <a:gd name="connsiteY6" fmla="*/ 530142 h 877377"/>
                  <a:gd name="connsiteX7" fmla="*/ 583013 w 887379"/>
                  <a:gd name="connsiteY7" fmla="*/ 530142 h 877377"/>
                  <a:gd name="connsiteX8" fmla="*/ 534429 w 887379"/>
                  <a:gd name="connsiteY8" fmla="*/ 877377 h 877377"/>
                  <a:gd name="connsiteX9" fmla="*/ 764490 w 887379"/>
                  <a:gd name="connsiteY9" fmla="*/ 877377 h 877377"/>
                  <a:gd name="connsiteX10" fmla="*/ 887380 w 887379"/>
                  <a:gd name="connsiteY10" fmla="*/ 0 h 877377"/>
                  <a:gd name="connsiteX11" fmla="*/ 657318 w 887379"/>
                  <a:gd name="connsiteY11" fmla="*/ 0 h 8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7379" h="877377">
                    <a:moveTo>
                      <a:pt x="610163" y="332946"/>
                    </a:moveTo>
                    <a:lnTo>
                      <a:pt x="305796" y="332946"/>
                    </a:lnTo>
                    <a:lnTo>
                      <a:pt x="352952" y="0"/>
                    </a:lnTo>
                    <a:lnTo>
                      <a:pt x="122890" y="0"/>
                    </a:lnTo>
                    <a:lnTo>
                      <a:pt x="0" y="877377"/>
                    </a:lnTo>
                    <a:lnTo>
                      <a:pt x="230062" y="877377"/>
                    </a:lnTo>
                    <a:lnTo>
                      <a:pt x="278646" y="530142"/>
                    </a:lnTo>
                    <a:lnTo>
                      <a:pt x="583013" y="530142"/>
                    </a:lnTo>
                    <a:lnTo>
                      <a:pt x="534429" y="877377"/>
                    </a:lnTo>
                    <a:lnTo>
                      <a:pt x="764490" y="877377"/>
                    </a:lnTo>
                    <a:lnTo>
                      <a:pt x="887380" y="0"/>
                    </a:lnTo>
                    <a:lnTo>
                      <a:pt x="657318" y="0"/>
                    </a:lnTo>
                    <a:close/>
                  </a:path>
                </a:pathLst>
              </a:custGeom>
              <a:grpFill/>
              <a:ln w="14288" cap="flat">
                <a:noFill/>
                <a:prstDash val="solid"/>
                <a:miter/>
              </a:ln>
            </p:spPr>
            <p:txBody>
              <a:bodyPr rtlCol="0" anchor="ctr"/>
              <a:lstStyle/>
              <a:p>
                <a:endParaRPr lang="en-US" sz="1439"/>
              </a:p>
            </p:txBody>
          </p:sp>
          <p:sp>
            <p:nvSpPr>
              <p:cNvPr id="24" name="Freihandform: Form 39">
                <a:extLst>
                  <a:ext uri="{FF2B5EF4-FFF2-40B4-BE49-F238E27FC236}">
                    <a16:creationId xmlns:a16="http://schemas.microsoft.com/office/drawing/2014/main" id="{11F71E12-AE0D-4940-80D7-E8C591EFC8D7}"/>
                  </a:ext>
                </a:extLst>
              </p:cNvPr>
              <p:cNvSpPr/>
              <p:nvPr/>
            </p:nvSpPr>
            <p:spPr bwMode="gray">
              <a:xfrm>
                <a:off x="4988314" y="3153211"/>
                <a:ext cx="842718" cy="891666"/>
              </a:xfrm>
              <a:custGeom>
                <a:avLst/>
                <a:gdLst>
                  <a:gd name="connsiteX0" fmla="*/ 544068 w 842718"/>
                  <a:gd name="connsiteY0" fmla="*/ 498705 h 891666"/>
                  <a:gd name="connsiteX1" fmla="*/ 365449 w 842718"/>
                  <a:gd name="connsiteY1" fmla="*/ 687327 h 891666"/>
                  <a:gd name="connsiteX2" fmla="*/ 236843 w 842718"/>
                  <a:gd name="connsiteY2" fmla="*/ 498705 h 891666"/>
                  <a:gd name="connsiteX3" fmla="*/ 306862 w 842718"/>
                  <a:gd name="connsiteY3" fmla="*/ 0 h 891666"/>
                  <a:gd name="connsiteX4" fmla="*/ 78229 w 842718"/>
                  <a:gd name="connsiteY4" fmla="*/ 0 h 891666"/>
                  <a:gd name="connsiteX5" fmla="*/ 5353 w 842718"/>
                  <a:gd name="connsiteY5" fmla="*/ 518710 h 891666"/>
                  <a:gd name="connsiteX6" fmla="*/ 335441 w 842718"/>
                  <a:gd name="connsiteY6" fmla="*/ 891667 h 891666"/>
                  <a:gd name="connsiteX7" fmla="*/ 769842 w 842718"/>
                  <a:gd name="connsiteY7" fmla="*/ 520139 h 891666"/>
                  <a:gd name="connsiteX8" fmla="*/ 842719 w 842718"/>
                  <a:gd name="connsiteY8" fmla="*/ 0 h 891666"/>
                  <a:gd name="connsiteX9" fmla="*/ 614086 w 842718"/>
                  <a:gd name="connsiteY9" fmla="*/ 0 h 891666"/>
                  <a:gd name="connsiteX10" fmla="*/ 544068 w 842718"/>
                  <a:gd name="connsiteY10" fmla="*/ 498705 h 89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2718" h="891666">
                    <a:moveTo>
                      <a:pt x="544068" y="498705"/>
                    </a:moveTo>
                    <a:cubicBezTo>
                      <a:pt x="526920" y="623024"/>
                      <a:pt x="459760" y="687327"/>
                      <a:pt x="365449" y="687327"/>
                    </a:cubicBezTo>
                    <a:cubicBezTo>
                      <a:pt x="269709" y="687327"/>
                      <a:pt x="219695" y="623024"/>
                      <a:pt x="236843" y="498705"/>
                    </a:cubicBezTo>
                    <a:lnTo>
                      <a:pt x="306862" y="0"/>
                    </a:lnTo>
                    <a:lnTo>
                      <a:pt x="78229" y="0"/>
                    </a:lnTo>
                    <a:lnTo>
                      <a:pt x="5353" y="518710"/>
                    </a:lnTo>
                    <a:cubicBezTo>
                      <a:pt x="-28942" y="760203"/>
                      <a:pt x="103950" y="891667"/>
                      <a:pt x="335441" y="891667"/>
                    </a:cubicBezTo>
                    <a:cubicBezTo>
                      <a:pt x="566931" y="891667"/>
                      <a:pt x="735547" y="760203"/>
                      <a:pt x="769842" y="520139"/>
                    </a:cubicBezTo>
                    <a:lnTo>
                      <a:pt x="842719" y="0"/>
                    </a:lnTo>
                    <a:lnTo>
                      <a:pt x="614086" y="0"/>
                    </a:lnTo>
                    <a:lnTo>
                      <a:pt x="544068" y="498705"/>
                    </a:lnTo>
                    <a:close/>
                  </a:path>
                </a:pathLst>
              </a:custGeom>
              <a:grpFill/>
              <a:ln w="14288" cap="flat">
                <a:noFill/>
                <a:prstDash val="solid"/>
                <a:miter/>
              </a:ln>
            </p:spPr>
            <p:txBody>
              <a:bodyPr rtlCol="0" anchor="ctr"/>
              <a:lstStyle/>
              <a:p>
                <a:endParaRPr lang="en-US" sz="1439"/>
              </a:p>
            </p:txBody>
          </p:sp>
        </p:grpSp>
        <p:sp>
          <p:nvSpPr>
            <p:cNvPr id="15" name="Textfeld 40">
              <a:extLst>
                <a:ext uri="{FF2B5EF4-FFF2-40B4-BE49-F238E27FC236}">
                  <a16:creationId xmlns:a16="http://schemas.microsoft.com/office/drawing/2014/main" id="{BE0F1AAE-6A12-4CA4-AF3F-32F73AF507D5}"/>
                </a:ext>
              </a:extLst>
            </p:cNvPr>
            <p:cNvSpPr txBox="1"/>
            <p:nvPr userDrawn="1"/>
          </p:nvSpPr>
          <p:spPr bwMode="gray">
            <a:xfrm>
              <a:off x="2733452" y="4305546"/>
              <a:ext cx="6640499" cy="270843"/>
            </a:xfrm>
            <a:prstGeom prst="rect">
              <a:avLst/>
            </a:prstGeom>
            <a:noFill/>
          </p:spPr>
          <p:txBody>
            <a:bodyPr wrap="square" lIns="0" tIns="0" rIns="0" bIns="0" rtlCol="0" anchor="t">
              <a:spAutoFit/>
            </a:bodyPr>
            <a:lstStyle/>
            <a:p>
              <a:r>
                <a:rPr lang="en-US" sz="1760" kern="3100" spc="360">
                  <a:solidFill>
                    <a:schemeClr val="bg1"/>
                  </a:solidFill>
                  <a:latin typeface="Arial Nova Light"/>
                  <a:cs typeface="Arial"/>
                </a:rPr>
                <a:t>INNOVATIONS FOR A BETTER WORLD</a:t>
              </a:r>
            </a:p>
          </p:txBody>
        </p:sp>
        <p:pic>
          <p:nvPicPr>
            <p:cNvPr id="16" name="Grafik 15">
              <a:extLst>
                <a:ext uri="{FF2B5EF4-FFF2-40B4-BE49-F238E27FC236}">
                  <a16:creationId xmlns:a16="http://schemas.microsoft.com/office/drawing/2014/main" id="{E9B49549-BD5B-42FB-BF49-BE8C8E48771E}"/>
                </a:ext>
              </a:extLst>
            </p:cNvPr>
            <p:cNvPicPr>
              <a:picLocks noChangeAspect="1"/>
            </p:cNvPicPr>
            <p:nvPr userDrawn="1"/>
          </p:nvPicPr>
          <p:blipFill rotWithShape="1">
            <a:blip r:embed="rId3"/>
            <a:srcRect t="7832" r="46035"/>
            <a:stretch/>
          </p:blipFill>
          <p:spPr>
            <a:xfrm>
              <a:off x="9049916" y="0"/>
              <a:ext cx="3145260" cy="5725830"/>
            </a:xfrm>
            <a:prstGeom prst="rect">
              <a:avLst/>
            </a:prstGeom>
          </p:spPr>
        </p:pic>
      </p:grpSp>
      <p:sp>
        <p:nvSpPr>
          <p:cNvPr id="25" name="Fußzeilenplatzhalter 2" hidden="1">
            <a:extLst>
              <a:ext uri="{FF2B5EF4-FFF2-40B4-BE49-F238E27FC236}">
                <a16:creationId xmlns:a16="http://schemas.microsoft.com/office/drawing/2014/main" id="{5BD9172A-82DB-4809-823F-544145D1687C}"/>
              </a:ext>
            </a:extLst>
          </p:cNvPr>
          <p:cNvSpPr>
            <a:spLocks noGrp="1"/>
          </p:cNvSpPr>
          <p:nvPr>
            <p:ph type="ftr" sz="quarter" idx="10"/>
          </p:nvPr>
        </p:nvSpPr>
        <p:spPr>
          <a:xfrm rot="16200000">
            <a:off x="10021501" y="3555246"/>
            <a:ext cx="3960000" cy="180001"/>
          </a:xfrm>
        </p:spPr>
        <p:txBody>
          <a:bodyPr/>
          <a:lstStyle>
            <a:lvl1pPr>
              <a:defRPr>
                <a:noFill/>
              </a:defRPr>
            </a:lvl1pPr>
          </a:lstStyle>
          <a:p>
            <a:r>
              <a:rPr lang="en-US"/>
              <a:t>Footer of the presentation</a:t>
            </a:r>
          </a:p>
        </p:txBody>
      </p:sp>
      <p:sp>
        <p:nvSpPr>
          <p:cNvPr id="26" name="Foliennummernplatzhalter 4" hidden="1">
            <a:extLst>
              <a:ext uri="{FF2B5EF4-FFF2-40B4-BE49-F238E27FC236}">
                <a16:creationId xmlns:a16="http://schemas.microsoft.com/office/drawing/2014/main" id="{F83C332A-25C1-455D-A5D9-B709EA05DCF2}"/>
              </a:ext>
            </a:extLst>
          </p:cNvPr>
          <p:cNvSpPr>
            <a:spLocks noGrp="1"/>
          </p:cNvSpPr>
          <p:nvPr>
            <p:ph type="sldNum" sz="quarter" idx="11"/>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42125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Chap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219602-CFDD-48BB-85FF-0B0BEDB66D86}"/>
              </a:ext>
            </a:extLst>
          </p:cNvPr>
          <p:cNvSpPr/>
          <p:nvPr userDrawn="1"/>
        </p:nvSpPr>
        <p:spPr bwMode="gray">
          <a:xfrm>
            <a:off x="193676" y="188918"/>
            <a:ext cx="11807826" cy="64801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err="1">
              <a:solidFill>
                <a:schemeClr val="tx2"/>
              </a:solidFill>
              <a:latin typeface="Arial Nova Light" panose="020B03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49FCC374-CCBB-4D06-B936-26263E8E67DE}"/>
              </a:ext>
            </a:extLst>
          </p:cNvPr>
          <p:cNvSpPr>
            <a:spLocks noGrp="1"/>
          </p:cNvSpPr>
          <p:nvPr>
            <p:ph type="ctrTitle" hasCustomPrompt="1"/>
          </p:nvPr>
        </p:nvSpPr>
        <p:spPr bwMode="gray">
          <a:xfrm>
            <a:off x="8293104" y="2751996"/>
            <a:ext cx="3529013" cy="2016041"/>
          </a:xfrm>
        </p:spPr>
        <p:txBody>
          <a:bodyPr tIns="0" anchor="ctr" anchorCtr="0">
            <a:noAutofit/>
          </a:bodyPr>
          <a:lstStyle>
            <a:lvl1pPr algn="l">
              <a:defRPr sz="12797">
                <a:solidFill>
                  <a:schemeClr val="bg2"/>
                </a:solidFill>
              </a:defRPr>
            </a:lvl1pPr>
          </a:lstStyle>
          <a:p>
            <a:r>
              <a:rPr lang="en-US"/>
              <a:t>01</a:t>
            </a:r>
          </a:p>
        </p:txBody>
      </p:sp>
      <p:sp>
        <p:nvSpPr>
          <p:cNvPr id="3" name="Untertitel 2">
            <a:extLst>
              <a:ext uri="{FF2B5EF4-FFF2-40B4-BE49-F238E27FC236}">
                <a16:creationId xmlns:a16="http://schemas.microsoft.com/office/drawing/2014/main" id="{6102B932-3BA9-4B43-9947-BCAC59741881}"/>
              </a:ext>
            </a:extLst>
          </p:cNvPr>
          <p:cNvSpPr>
            <a:spLocks noGrp="1"/>
          </p:cNvSpPr>
          <p:nvPr>
            <p:ph type="subTitle" idx="1" hasCustomPrompt="1"/>
          </p:nvPr>
        </p:nvSpPr>
        <p:spPr bwMode="gray">
          <a:xfrm>
            <a:off x="8293104" y="5049271"/>
            <a:ext cx="3529013" cy="792000"/>
          </a:xfrm>
        </p:spPr>
        <p:txBody>
          <a:bodyPr/>
          <a:lstStyle>
            <a:lvl1pPr marL="0" indent="0" algn="l">
              <a:spcBef>
                <a:spcPts val="0"/>
              </a:spcBef>
              <a:buNone/>
              <a:defRPr sz="1439">
                <a:solidFill>
                  <a:schemeClr val="bg1"/>
                </a:solidFill>
              </a:defRPr>
            </a:lvl1pPr>
            <a:lvl2pPr marL="0" indent="0" algn="l">
              <a:buNone/>
              <a:defRPr sz="1439">
                <a:solidFill>
                  <a:schemeClr val="bg1"/>
                </a:solidFill>
              </a:defRPr>
            </a:lvl2pPr>
            <a:lvl3pPr marL="0" indent="0" algn="l">
              <a:buNone/>
              <a:defRPr sz="1439">
                <a:solidFill>
                  <a:schemeClr val="bg1"/>
                </a:solidFill>
              </a:defRPr>
            </a:lvl3pPr>
            <a:lvl4pPr marL="0" indent="0" algn="l">
              <a:buNone/>
              <a:defRPr sz="1439">
                <a:solidFill>
                  <a:schemeClr val="bg1"/>
                </a:solidFill>
              </a:defRPr>
            </a:lvl4pPr>
            <a:lvl5pPr marL="0" indent="0" algn="l">
              <a:buNone/>
              <a:defRPr sz="1439">
                <a:solidFill>
                  <a:schemeClr val="bg1"/>
                </a:solidFill>
              </a:defRPr>
            </a:lvl5pPr>
            <a:lvl6pPr marL="1828377" indent="0" algn="ctr">
              <a:buNone/>
              <a:defRPr sz="1280"/>
            </a:lvl6pPr>
            <a:lvl7pPr marL="2194054" indent="0" algn="ctr">
              <a:buNone/>
              <a:defRPr sz="1280"/>
            </a:lvl7pPr>
            <a:lvl8pPr marL="2559730" indent="0" algn="ctr">
              <a:buNone/>
              <a:defRPr sz="1280"/>
            </a:lvl8pPr>
            <a:lvl9pPr marL="2925404" indent="0" algn="ctr">
              <a:buNone/>
              <a:defRPr sz="1280"/>
            </a:lvl9pPr>
          </a:lstStyle>
          <a:p>
            <a:r>
              <a:rPr lang="en-US"/>
              <a:t>Click to add subtitle</a:t>
            </a:r>
          </a:p>
          <a:p>
            <a:pPr lvl="1"/>
            <a:r>
              <a:rPr lang="en-US"/>
              <a:t>Second Level</a:t>
            </a:r>
          </a:p>
          <a:p>
            <a:pPr lvl="2"/>
            <a:r>
              <a:rPr lang="en-US"/>
              <a:t>Three</a:t>
            </a:r>
          </a:p>
          <a:p>
            <a:pPr lvl="3"/>
            <a:r>
              <a:rPr lang="en-US"/>
              <a:t>Four</a:t>
            </a:r>
          </a:p>
          <a:p>
            <a:pPr lvl="4"/>
            <a:r>
              <a:rPr lang="en-US"/>
              <a:t>Five</a:t>
            </a:r>
          </a:p>
        </p:txBody>
      </p:sp>
      <p:pic>
        <p:nvPicPr>
          <p:cNvPr id="8" name="Grafik 4">
            <a:extLst>
              <a:ext uri="{FF2B5EF4-FFF2-40B4-BE49-F238E27FC236}">
                <a16:creationId xmlns:a16="http://schemas.microsoft.com/office/drawing/2014/main" id="{F9E014DA-98A2-4757-9544-E46D785D2D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flipH="1" flipV="1">
            <a:off x="4081364" y="764707"/>
            <a:ext cx="3780421" cy="4983169"/>
          </a:xfrm>
          <a:prstGeom prst="rect">
            <a:avLst/>
          </a:prstGeom>
        </p:spPr>
      </p:pic>
      <p:sp>
        <p:nvSpPr>
          <p:cNvPr id="4" name="Fußzeilenplatzhalter 3" hidden="1">
            <a:extLst>
              <a:ext uri="{FF2B5EF4-FFF2-40B4-BE49-F238E27FC236}">
                <a16:creationId xmlns:a16="http://schemas.microsoft.com/office/drawing/2014/main" id="{48616B4C-BC94-4ECC-AAC0-9C251CD61C88}"/>
              </a:ext>
            </a:extLst>
          </p:cNvPr>
          <p:cNvSpPr>
            <a:spLocks noGrp="1"/>
          </p:cNvSpPr>
          <p:nvPr>
            <p:ph type="ftr" sz="quarter" idx="10"/>
          </p:nvPr>
        </p:nvSpPr>
        <p:spPr/>
        <p:txBody>
          <a:bodyPr/>
          <a:lstStyle>
            <a:lvl1pPr>
              <a:defRPr>
                <a:noFill/>
              </a:defRPr>
            </a:lvl1pPr>
          </a:lstStyle>
          <a:p>
            <a:r>
              <a:rPr lang="en-US"/>
              <a:t>Footer of the presentation</a:t>
            </a:r>
          </a:p>
        </p:txBody>
      </p:sp>
      <p:sp>
        <p:nvSpPr>
          <p:cNvPr id="5" name="Foliennummernplatzhalter 4" hidden="1">
            <a:extLst>
              <a:ext uri="{FF2B5EF4-FFF2-40B4-BE49-F238E27FC236}">
                <a16:creationId xmlns:a16="http://schemas.microsoft.com/office/drawing/2014/main" id="{88FC0569-E2A1-4C27-A0E3-9271FC8641C8}"/>
              </a:ext>
            </a:extLst>
          </p:cNvPr>
          <p:cNvSpPr>
            <a:spLocks noGrp="1"/>
          </p:cNvSpPr>
          <p:nvPr>
            <p:ph type="sldNum" sz="quarter" idx="11"/>
          </p:nvPr>
        </p:nvSpPr>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1768129733"/>
      </p:ext>
    </p:extLst>
  </p:cSld>
  <p:clrMapOvr>
    <a:masterClrMapping/>
  </p:clrMapOvr>
  <p:extLst>
    <p:ext uri="{DCECCB84-F9BA-43D5-87BE-67443E8EF086}">
      <p15:sldGuideLst xmlns:p15="http://schemas.microsoft.com/office/powerpoint/2012/main">
        <p15:guide id="1" pos="9636" userDrawn="1">
          <p15:clr>
            <a:srgbClr val="F26B43"/>
          </p15:clr>
        </p15:guide>
        <p15:guide id="3" pos="155" userDrawn="1">
          <p15:clr>
            <a:srgbClr val="F26B43"/>
          </p15:clr>
        </p15:guide>
        <p15:guide id="4" orient="horz" pos="159" userDrawn="1">
          <p15:clr>
            <a:srgbClr val="F26B43"/>
          </p15:clr>
        </p15:guide>
        <p15:guide id="5" orient="horz" pos="5601"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pictur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CC247FB-59B6-4D1A-AFD1-0BB60D72E5BC}"/>
              </a:ext>
            </a:extLst>
          </p:cNvPr>
          <p:cNvSpPr>
            <a:spLocks noGrp="1"/>
          </p:cNvSpPr>
          <p:nvPr>
            <p:ph type="pic" sz="quarter" idx="10"/>
          </p:nvPr>
        </p:nvSpPr>
        <p:spPr bwMode="gray">
          <a:xfrm>
            <a:off x="193676" y="188916"/>
            <a:ext cx="11807826" cy="6480176"/>
          </a:xfrm>
          <a:solidFill>
            <a:srgbClr val="E3E3E3"/>
          </a:solidFill>
        </p:spPr>
        <p:txBody>
          <a:bodyPr tIns="0" bIns="792000" anchor="ctr"/>
          <a:lstStyle>
            <a:lvl1pPr algn="ctr">
              <a:defRPr sz="960"/>
            </a:lvl1pPr>
          </a:lstStyle>
          <a:p>
            <a:r>
              <a:rPr lang="en-US"/>
              <a:t>Click icon to add picture</a:t>
            </a:r>
            <a:endParaRPr lang="en-GB"/>
          </a:p>
        </p:txBody>
      </p:sp>
      <p:sp>
        <p:nvSpPr>
          <p:cNvPr id="2" name="Titel 1">
            <a:extLst>
              <a:ext uri="{FF2B5EF4-FFF2-40B4-BE49-F238E27FC236}">
                <a16:creationId xmlns:a16="http://schemas.microsoft.com/office/drawing/2014/main" id="{49FCC374-CCBB-4D06-B936-26263E8E67DE}"/>
              </a:ext>
            </a:extLst>
          </p:cNvPr>
          <p:cNvSpPr>
            <a:spLocks noGrp="1"/>
          </p:cNvSpPr>
          <p:nvPr>
            <p:ph type="ctrTitle" hasCustomPrompt="1"/>
          </p:nvPr>
        </p:nvSpPr>
        <p:spPr bwMode="gray">
          <a:xfrm>
            <a:off x="8293104" y="2751996"/>
            <a:ext cx="3529013" cy="2016041"/>
          </a:xfrm>
        </p:spPr>
        <p:txBody>
          <a:bodyPr tIns="0" anchor="ctr" anchorCtr="0">
            <a:noAutofit/>
          </a:bodyPr>
          <a:lstStyle>
            <a:lvl1pPr algn="l">
              <a:defRPr sz="12797">
                <a:solidFill>
                  <a:schemeClr val="bg2"/>
                </a:solidFill>
              </a:defRPr>
            </a:lvl1pPr>
          </a:lstStyle>
          <a:p>
            <a:r>
              <a:rPr lang="en-US"/>
              <a:t>01</a:t>
            </a:r>
          </a:p>
        </p:txBody>
      </p:sp>
      <p:sp>
        <p:nvSpPr>
          <p:cNvPr id="3" name="Untertitel 2">
            <a:extLst>
              <a:ext uri="{FF2B5EF4-FFF2-40B4-BE49-F238E27FC236}">
                <a16:creationId xmlns:a16="http://schemas.microsoft.com/office/drawing/2014/main" id="{6102B932-3BA9-4B43-9947-BCAC59741881}"/>
              </a:ext>
            </a:extLst>
          </p:cNvPr>
          <p:cNvSpPr>
            <a:spLocks noGrp="1"/>
          </p:cNvSpPr>
          <p:nvPr>
            <p:ph type="subTitle" idx="1" hasCustomPrompt="1"/>
          </p:nvPr>
        </p:nvSpPr>
        <p:spPr bwMode="gray">
          <a:xfrm>
            <a:off x="8293104" y="5049271"/>
            <a:ext cx="3529013" cy="792000"/>
          </a:xfrm>
        </p:spPr>
        <p:txBody>
          <a:bodyPr/>
          <a:lstStyle>
            <a:lvl1pPr marL="0" indent="0" algn="l">
              <a:spcBef>
                <a:spcPts val="0"/>
              </a:spcBef>
              <a:buNone/>
              <a:defRPr sz="1439">
                <a:solidFill>
                  <a:schemeClr val="tx1"/>
                </a:solidFill>
              </a:defRPr>
            </a:lvl1pPr>
            <a:lvl2pPr marL="0" indent="0" algn="l">
              <a:spcBef>
                <a:spcPts val="0"/>
              </a:spcBef>
              <a:buNone/>
              <a:defRPr sz="1439"/>
            </a:lvl2pPr>
            <a:lvl3pPr marL="0" indent="0" algn="l">
              <a:spcBef>
                <a:spcPts val="0"/>
              </a:spcBef>
              <a:buNone/>
              <a:defRPr sz="1439"/>
            </a:lvl3pPr>
            <a:lvl4pPr marL="0" indent="0" algn="l">
              <a:spcBef>
                <a:spcPts val="0"/>
              </a:spcBef>
              <a:buNone/>
              <a:defRPr sz="1439"/>
            </a:lvl4pPr>
            <a:lvl5pPr marL="0" indent="0" algn="l">
              <a:spcBef>
                <a:spcPts val="0"/>
              </a:spcBef>
              <a:buNone/>
              <a:defRPr sz="1439"/>
            </a:lvl5pPr>
            <a:lvl6pPr marL="1828377" indent="0" algn="ctr">
              <a:buNone/>
              <a:defRPr sz="1280"/>
            </a:lvl6pPr>
            <a:lvl7pPr marL="2194054" indent="0" algn="ctr">
              <a:buNone/>
              <a:defRPr sz="1280"/>
            </a:lvl7pPr>
            <a:lvl8pPr marL="2559730" indent="0" algn="ctr">
              <a:buNone/>
              <a:defRPr sz="1280"/>
            </a:lvl8pPr>
            <a:lvl9pPr marL="2925404" indent="0" algn="ctr">
              <a:buNone/>
              <a:defRPr sz="1280"/>
            </a:lvl9pPr>
          </a:lstStyle>
          <a:p>
            <a:r>
              <a:rPr lang="en-US"/>
              <a:t>Click to add subtitle</a:t>
            </a:r>
          </a:p>
          <a:p>
            <a:pPr lvl="1"/>
            <a:r>
              <a:rPr lang="en-US"/>
              <a:t>Second Level</a:t>
            </a:r>
          </a:p>
          <a:p>
            <a:pPr lvl="2"/>
            <a:r>
              <a:rPr lang="en-US"/>
              <a:t>Three</a:t>
            </a:r>
          </a:p>
          <a:p>
            <a:pPr lvl="3"/>
            <a:r>
              <a:rPr lang="en-US"/>
              <a:t>Four</a:t>
            </a:r>
          </a:p>
          <a:p>
            <a:pPr lvl="4"/>
            <a:r>
              <a:rPr lang="en-US"/>
              <a:t>Five</a:t>
            </a:r>
          </a:p>
        </p:txBody>
      </p:sp>
      <p:sp>
        <p:nvSpPr>
          <p:cNvPr id="4" name="Fußzeilenplatzhalter 3" hidden="1">
            <a:extLst>
              <a:ext uri="{FF2B5EF4-FFF2-40B4-BE49-F238E27FC236}">
                <a16:creationId xmlns:a16="http://schemas.microsoft.com/office/drawing/2014/main" id="{E83DE50F-A174-4B85-B098-3777104A8620}"/>
              </a:ext>
            </a:extLst>
          </p:cNvPr>
          <p:cNvSpPr>
            <a:spLocks noGrp="1"/>
          </p:cNvSpPr>
          <p:nvPr>
            <p:ph type="ftr" sz="quarter" idx="11"/>
          </p:nvPr>
        </p:nvSpPr>
        <p:spPr/>
        <p:txBody>
          <a:bodyPr/>
          <a:lstStyle>
            <a:lvl1pPr>
              <a:defRPr>
                <a:noFill/>
              </a:defRPr>
            </a:lvl1pPr>
          </a:lstStyle>
          <a:p>
            <a:r>
              <a:rPr lang="en-US"/>
              <a:t>Footer of the presentation</a:t>
            </a:r>
          </a:p>
        </p:txBody>
      </p:sp>
      <p:sp>
        <p:nvSpPr>
          <p:cNvPr id="5" name="Foliennummernplatzhalter 4" hidden="1">
            <a:extLst>
              <a:ext uri="{FF2B5EF4-FFF2-40B4-BE49-F238E27FC236}">
                <a16:creationId xmlns:a16="http://schemas.microsoft.com/office/drawing/2014/main" id="{1CE05BC0-EC64-455A-AA73-992EFEF5E602}"/>
              </a:ext>
            </a:extLst>
          </p:cNvPr>
          <p:cNvSpPr>
            <a:spLocks noGrp="1"/>
          </p:cNvSpPr>
          <p:nvPr>
            <p:ph type="sldNum" sz="quarter" idx="12"/>
          </p:nvPr>
        </p:nvSpPr>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1530983044"/>
      </p:ext>
    </p:extLst>
  </p:cSld>
  <p:clrMapOvr>
    <a:masterClrMapping/>
  </p:clrMapOvr>
  <p:extLst>
    <p:ext uri="{DCECCB84-F9BA-43D5-87BE-67443E8EF086}">
      <p15:sldGuideLst xmlns:p15="http://schemas.microsoft.com/office/powerpoint/2012/main">
        <p15:guide id="1" pos="9636" userDrawn="1">
          <p15:clr>
            <a:srgbClr val="F26B43"/>
          </p15:clr>
        </p15:guide>
        <p15:guide id="3" pos="155" userDrawn="1">
          <p15:clr>
            <a:srgbClr val="F26B43"/>
          </p15:clr>
        </p15:guide>
        <p15:guide id="4" orient="horz" pos="159" userDrawn="1">
          <p15:clr>
            <a:srgbClr val="F26B43"/>
          </p15:clr>
        </p15:guide>
        <p15:guide id="5" orient="horz" pos="5601"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5" name="Grafik 7">
            <a:extLst>
              <a:ext uri="{FF2B5EF4-FFF2-40B4-BE49-F238E27FC236}">
                <a16:creationId xmlns:a16="http://schemas.microsoft.com/office/drawing/2014/main" id="{155BA1B1-8D58-4D78-87FC-612BE6730DB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6" name="Title 5">
            <a:extLst>
              <a:ext uri="{FF2B5EF4-FFF2-40B4-BE49-F238E27FC236}">
                <a16:creationId xmlns:a16="http://schemas.microsoft.com/office/drawing/2014/main" id="{40838088-0A0E-4764-8965-9AF750E1E18C}"/>
              </a:ext>
            </a:extLst>
          </p:cNvPr>
          <p:cNvSpPr>
            <a:spLocks noGrp="1"/>
          </p:cNvSpPr>
          <p:nvPr>
            <p:ph type="title"/>
          </p:nvPr>
        </p:nvSpPr>
        <p:spPr bwMode="gray">
          <a:xfrm>
            <a:off x="372953" y="296652"/>
            <a:ext cx="11449048" cy="936000"/>
          </a:xfrm>
        </p:spPr>
        <p:txBody>
          <a:bodyPr/>
          <a:lstStyle>
            <a:lvl1pPr>
              <a:defRPr/>
            </a:lvl1pPr>
          </a:lstStyle>
          <a:p>
            <a:r>
              <a:rPr lang="en-US"/>
              <a:t>Click to edit Master title style</a:t>
            </a:r>
          </a:p>
        </p:txBody>
      </p:sp>
      <p:sp>
        <p:nvSpPr>
          <p:cNvPr id="7" name="Footer Placeholder 6">
            <a:extLst>
              <a:ext uri="{FF2B5EF4-FFF2-40B4-BE49-F238E27FC236}">
                <a16:creationId xmlns:a16="http://schemas.microsoft.com/office/drawing/2014/main" id="{6D3F6FF0-048D-4052-84C9-5CFE19FE3BF5}"/>
              </a:ext>
            </a:extLst>
          </p:cNvPr>
          <p:cNvSpPr>
            <a:spLocks noGrp="1"/>
          </p:cNvSpPr>
          <p:nvPr>
            <p:ph type="ftr" sz="quarter" idx="10"/>
          </p:nvPr>
        </p:nvSpPr>
        <p:spPr bwMode="gray"/>
        <p:txBody>
          <a:bodyPr/>
          <a:lstStyle/>
          <a:p>
            <a:r>
              <a:rPr lang="en-US"/>
              <a:t>Footer of the presentation</a:t>
            </a:r>
          </a:p>
        </p:txBody>
      </p:sp>
      <p:sp>
        <p:nvSpPr>
          <p:cNvPr id="8" name="Slide Number Placeholder 7">
            <a:extLst>
              <a:ext uri="{FF2B5EF4-FFF2-40B4-BE49-F238E27FC236}">
                <a16:creationId xmlns:a16="http://schemas.microsoft.com/office/drawing/2014/main" id="{FD5C8812-ED8F-495B-9583-A88AEC85A3A2}"/>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Tree>
    <p:extLst>
      <p:ext uri="{BB962C8B-B14F-4D97-AF65-F5344CB8AC3E}">
        <p14:creationId xmlns:p14="http://schemas.microsoft.com/office/powerpoint/2010/main" val="3986970053"/>
      </p:ext>
    </p:extLst>
  </p:cSld>
  <p:clrMapOvr>
    <a:masterClrMapping/>
  </p:clrMapOvr>
  <p:extLst>
    <p:ext uri="{DCECCB84-F9BA-43D5-87BE-67443E8EF086}">
      <p15:sldGuideLst xmlns:p15="http://schemas.microsoft.com/office/powerpoint/2012/main">
        <p15:guide id="1" orient="horz" pos="5601" userDrawn="1">
          <p15:clr>
            <a:srgbClr val="F26B43"/>
          </p15:clr>
        </p15:guide>
        <p15:guide id="2" pos="9492" userDrawn="1">
          <p15:clr>
            <a:srgbClr val="F26B43"/>
          </p15:clr>
        </p15:guide>
        <p15:guide id="3" orient="horz" pos="1399" userDrawn="1">
          <p15:clr>
            <a:srgbClr val="F26B43"/>
          </p15:clr>
        </p15:guide>
        <p15:guide id="4" pos="299"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One content">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2957" y="296652"/>
            <a:ext cx="1144904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Tree>
    <p:extLst>
      <p:ext uri="{BB962C8B-B14F-4D97-AF65-F5344CB8AC3E}">
        <p14:creationId xmlns:p14="http://schemas.microsoft.com/office/powerpoint/2010/main" val="4197223990"/>
      </p:ext>
    </p:extLst>
  </p:cSld>
  <p:clrMapOvr>
    <a:masterClrMapping/>
  </p:clrMapOvr>
  <p:extLst>
    <p:ext uri="{DCECCB84-F9BA-43D5-87BE-67443E8EF086}">
      <p15:sldGuideLst xmlns:p15="http://schemas.microsoft.com/office/powerpoint/2012/main">
        <p15:guide id="1" orient="horz" pos="5601" userDrawn="1">
          <p15:clr>
            <a:srgbClr val="F26B43"/>
          </p15:clr>
        </p15:guide>
        <p15:guide id="2" pos="299" userDrawn="1">
          <p15:clr>
            <a:srgbClr val="F26B43"/>
          </p15:clr>
        </p15:guide>
        <p15:guide id="3" pos="9492" userDrawn="1">
          <p15:clr>
            <a:srgbClr val="F26B43"/>
          </p15:clr>
        </p15:guide>
        <p15:guide id="4" orient="horz" pos="1399"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wo contents">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2957" y="296652"/>
            <a:ext cx="1144904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
        <p:nvSpPr>
          <p:cNvPr id="8" name="Inhaltsplatzhalter 2">
            <a:extLst>
              <a:ext uri="{FF2B5EF4-FFF2-40B4-BE49-F238E27FC236}">
                <a16:creationId xmlns:a16="http://schemas.microsoft.com/office/drawing/2014/main" id="{6BC2B176-B02A-4A7F-88CF-8CFE3660DABA}"/>
              </a:ext>
            </a:extLst>
          </p:cNvPr>
          <p:cNvSpPr>
            <a:spLocks noGrp="1"/>
          </p:cNvSpPr>
          <p:nvPr>
            <p:ph idx="12" hasCustomPrompt="1"/>
          </p:nvPr>
        </p:nvSpPr>
        <p:spPr bwMode="gray">
          <a:xfrm>
            <a:off x="6349617"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Tree>
    <p:extLst>
      <p:ext uri="{BB962C8B-B14F-4D97-AF65-F5344CB8AC3E}">
        <p14:creationId xmlns:p14="http://schemas.microsoft.com/office/powerpoint/2010/main" val="3551614320"/>
      </p:ext>
    </p:extLst>
  </p:cSld>
  <p:clrMapOvr>
    <a:masterClrMapping/>
  </p:clrMapOvr>
  <p:extLst>
    <p:ext uri="{DCECCB84-F9BA-43D5-87BE-67443E8EF086}">
      <p15:sldGuideLst xmlns:p15="http://schemas.microsoft.com/office/powerpoint/2012/main">
        <p15:guide id="1" pos="9492" userDrawn="1">
          <p15:clr>
            <a:srgbClr val="F26B43"/>
          </p15:clr>
        </p15:guide>
        <p15:guide id="2" orient="horz" pos="5601" userDrawn="1">
          <p15:clr>
            <a:srgbClr val="F26B43"/>
          </p15:clr>
        </p15:guide>
        <p15:guide id="3" orient="horz" pos="1399" userDrawn="1">
          <p15:clr>
            <a:srgbClr val="F26B43"/>
          </p15:clr>
        </p15:guide>
        <p15:guide id="4" pos="299"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hree contents">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2957" y="296652"/>
            <a:ext cx="1144904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6" y="1665293"/>
            <a:ext cx="3529011"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
        <p:nvSpPr>
          <p:cNvPr id="8" name="Inhaltsplatzhalter 2">
            <a:extLst>
              <a:ext uri="{FF2B5EF4-FFF2-40B4-BE49-F238E27FC236}">
                <a16:creationId xmlns:a16="http://schemas.microsoft.com/office/drawing/2014/main" id="{6BC2B176-B02A-4A7F-88CF-8CFE3660DABA}"/>
              </a:ext>
            </a:extLst>
          </p:cNvPr>
          <p:cNvSpPr>
            <a:spLocks noGrp="1"/>
          </p:cNvSpPr>
          <p:nvPr>
            <p:ph idx="12" hasCustomPrompt="1"/>
          </p:nvPr>
        </p:nvSpPr>
        <p:spPr bwMode="gray">
          <a:xfrm>
            <a:off x="4333877" y="1665293"/>
            <a:ext cx="3527425"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Inhaltsplatzhalter 2">
            <a:extLst>
              <a:ext uri="{FF2B5EF4-FFF2-40B4-BE49-F238E27FC236}">
                <a16:creationId xmlns:a16="http://schemas.microsoft.com/office/drawing/2014/main" id="{142940B3-9506-4C9F-9171-C2BB8843E75A}"/>
              </a:ext>
            </a:extLst>
          </p:cNvPr>
          <p:cNvSpPr>
            <a:spLocks noGrp="1"/>
          </p:cNvSpPr>
          <p:nvPr>
            <p:ph idx="13" hasCustomPrompt="1"/>
          </p:nvPr>
        </p:nvSpPr>
        <p:spPr bwMode="gray">
          <a:xfrm>
            <a:off x="8293104" y="1665293"/>
            <a:ext cx="35290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Tree>
    <p:extLst>
      <p:ext uri="{BB962C8B-B14F-4D97-AF65-F5344CB8AC3E}">
        <p14:creationId xmlns:p14="http://schemas.microsoft.com/office/powerpoint/2010/main" val="1553235348"/>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5601" userDrawn="1">
          <p15:clr>
            <a:srgbClr val="F26B43"/>
          </p15:clr>
        </p15:guide>
        <p15:guide id="3" pos="9492" userDrawn="1">
          <p15:clr>
            <a:srgbClr val="F26B43"/>
          </p15:clr>
        </p15:guide>
        <p15:guide id="4" orient="horz" pos="1399"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Margin column">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3068" y="296758"/>
            <a:ext cx="748823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7488238"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8" name="Rechteck 1">
            <a:extLst>
              <a:ext uri="{FF2B5EF4-FFF2-40B4-BE49-F238E27FC236}">
                <a16:creationId xmlns:a16="http://schemas.microsoft.com/office/drawing/2014/main" id="{669B15C9-A9F1-45E5-AE95-DED703161678}"/>
              </a:ext>
            </a:extLst>
          </p:cNvPr>
          <p:cNvSpPr/>
          <p:nvPr userDrawn="1"/>
        </p:nvSpPr>
        <p:spPr bwMode="gray">
          <a:xfrm>
            <a:off x="8293103" y="1"/>
            <a:ext cx="390207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err="1">
              <a:solidFill>
                <a:schemeClr val="tx2"/>
              </a:solidFill>
              <a:latin typeface="Arial Nova Light" panose="020B0304020202020204" pitchFamily="34" charset="0"/>
              <a:cs typeface="Arial" panose="020B0604020202020204" pitchFamily="34" charset="0"/>
            </a:endParaRPr>
          </a:p>
        </p:txBody>
      </p:sp>
      <p:sp>
        <p:nvSpPr>
          <p:cNvPr id="4" name="Fußzeilenplatzhalter 3" hidden="1">
            <a:extLst>
              <a:ext uri="{FF2B5EF4-FFF2-40B4-BE49-F238E27FC236}">
                <a16:creationId xmlns:a16="http://schemas.microsoft.com/office/drawing/2014/main" id="{C72B6868-A356-47FE-A50C-5551269227FB}"/>
              </a:ext>
            </a:extLst>
          </p:cNvPr>
          <p:cNvSpPr>
            <a:spLocks noGrp="1"/>
          </p:cNvSpPr>
          <p:nvPr>
            <p:ph type="ftr" sz="quarter" idx="10"/>
          </p:nvPr>
        </p:nvSpPr>
        <p:spPr/>
        <p:txBody>
          <a:bodyPr/>
          <a:lstStyle>
            <a:lvl1pPr>
              <a:defRPr>
                <a:noFill/>
              </a:defRPr>
            </a:lvl1pPr>
          </a:lstStyle>
          <a:p>
            <a:r>
              <a:rPr lang="en-US"/>
              <a:t>Footer of the presentation</a:t>
            </a:r>
          </a:p>
        </p:txBody>
      </p:sp>
      <p:sp>
        <p:nvSpPr>
          <p:cNvPr id="5" name="Foliennummernplatzhalter 4" hidden="1">
            <a:extLst>
              <a:ext uri="{FF2B5EF4-FFF2-40B4-BE49-F238E27FC236}">
                <a16:creationId xmlns:a16="http://schemas.microsoft.com/office/drawing/2014/main" id="{550A995A-9204-496C-BA34-BFEA4900CB50}"/>
              </a:ext>
            </a:extLst>
          </p:cNvPr>
          <p:cNvSpPr>
            <a:spLocks noGrp="1"/>
          </p:cNvSpPr>
          <p:nvPr>
            <p:ph type="sldNum" sz="quarter" idx="11"/>
          </p:nvPr>
        </p:nvSpPr>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2519988539"/>
      </p:ext>
    </p:extLst>
  </p:cSld>
  <p:clrMapOvr>
    <a:masterClrMapping/>
  </p:clrMapOvr>
  <p:extLst>
    <p:ext uri="{DCECCB84-F9BA-43D5-87BE-67443E8EF086}">
      <p15:sldGuideLst xmlns:p15="http://schemas.microsoft.com/office/powerpoint/2012/main">
        <p15:guide id="1" pos="9636" userDrawn="1">
          <p15:clr>
            <a:srgbClr val="F26B43"/>
          </p15:clr>
        </p15:guide>
        <p15:guide id="2" orient="horz" pos="5601" userDrawn="1">
          <p15:clr>
            <a:srgbClr val="F26B43"/>
          </p15:clr>
        </p15:guide>
        <p15:guide id="3" pos="299" userDrawn="1">
          <p15:clr>
            <a:srgbClr val="F26B43"/>
          </p15:clr>
        </p15:guide>
        <p15:guide id="4" orient="horz" pos="1399"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3 left">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3066" y="296758"/>
            <a:ext cx="3529011"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6" y="1665293"/>
            <a:ext cx="3529011"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Tree>
    <p:extLst>
      <p:ext uri="{BB962C8B-B14F-4D97-AF65-F5344CB8AC3E}">
        <p14:creationId xmlns:p14="http://schemas.microsoft.com/office/powerpoint/2010/main" val="3842776423"/>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5601" userDrawn="1">
          <p15:clr>
            <a:srgbClr val="F26B43"/>
          </p15:clr>
        </p15:guide>
        <p15:guide id="3" pos="9492" userDrawn="1">
          <p15:clr>
            <a:srgbClr val="F26B43"/>
          </p15:clr>
        </p15:guide>
        <p15:guide id="4" orient="horz" pos="1399" userDrawn="1">
          <p15:clr>
            <a:srgbClr val="F26B43"/>
          </p15:clr>
        </p15:guide>
        <p15:guide id="5" pos="3133" userDrawn="1">
          <p15:clr>
            <a:srgbClr val="F26B43"/>
          </p15:clr>
        </p15:guide>
        <p15:guide id="6" pos="3478"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3 right">
    <p:spTree>
      <p:nvGrpSpPr>
        <p:cNvPr id="1" name=""/>
        <p:cNvGrpSpPr/>
        <p:nvPr/>
      </p:nvGrpSpPr>
      <p:grpSpPr>
        <a:xfrm>
          <a:off x="0" y="0"/>
          <a:ext cx="0" cy="0"/>
          <a:chOff x="0" y="0"/>
          <a:chExt cx="0" cy="0"/>
        </a:xfrm>
      </p:grpSpPr>
      <p:sp>
        <p:nvSpPr>
          <p:cNvPr id="2" name="Titel 1"/>
          <p:cNvSpPr>
            <a:spLocks noGrp="1"/>
          </p:cNvSpPr>
          <p:nvPr>
            <p:ph type="title"/>
          </p:nvPr>
        </p:nvSpPr>
        <p:spPr bwMode="gray">
          <a:xfrm>
            <a:off x="8293838" y="296758"/>
            <a:ext cx="3529011"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8293838" y="1665293"/>
            <a:ext cx="3529011"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Tree>
    <p:extLst>
      <p:ext uri="{BB962C8B-B14F-4D97-AF65-F5344CB8AC3E}">
        <p14:creationId xmlns:p14="http://schemas.microsoft.com/office/powerpoint/2010/main" val="2202989809"/>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5601" userDrawn="1">
          <p15:clr>
            <a:srgbClr val="F26B43"/>
          </p15:clr>
        </p15:guide>
        <p15:guide id="3" pos="9492" userDrawn="1">
          <p15:clr>
            <a:srgbClr val="F26B43"/>
          </p15:clr>
        </p15:guide>
        <p15:guide id="4" orient="horz" pos="1399" userDrawn="1">
          <p15:clr>
            <a:srgbClr val="F26B43"/>
          </p15:clr>
        </p15:guide>
        <p15:guide id="6" pos="6658" userDrawn="1">
          <p15:clr>
            <a:srgbClr val="F26B43"/>
          </p15:clr>
        </p15:guide>
        <p15:guide id="7" pos="6313"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
        <p:nvSpPr>
          <p:cNvPr id="2" name="Fußzeilenplatzhalter 2" hidden="1">
            <a:extLst>
              <a:ext uri="{FF2B5EF4-FFF2-40B4-BE49-F238E27FC236}">
                <a16:creationId xmlns:a16="http://schemas.microsoft.com/office/drawing/2014/main" id="{153349F5-0F88-478F-BD24-7CC12F0F8981}"/>
              </a:ext>
            </a:extLst>
          </p:cNvPr>
          <p:cNvSpPr>
            <a:spLocks noGrp="1"/>
          </p:cNvSpPr>
          <p:nvPr>
            <p:ph type="ftr" sz="quarter" idx="10"/>
          </p:nvPr>
        </p:nvSpPr>
        <p:spPr>
          <a:xfrm rot="16200000">
            <a:off x="10021501" y="3555246"/>
            <a:ext cx="3960000" cy="180001"/>
          </a:xfrm>
        </p:spPr>
        <p:txBody>
          <a:bodyPr/>
          <a:lstStyle>
            <a:lvl1pPr>
              <a:defRPr>
                <a:noFill/>
              </a:defRPr>
            </a:lvl1pPr>
          </a:lstStyle>
          <a:p>
            <a:r>
              <a:rPr lang="en-US"/>
              <a:t>Footer of the presentation</a:t>
            </a:r>
          </a:p>
        </p:txBody>
      </p:sp>
      <p:sp>
        <p:nvSpPr>
          <p:cNvPr id="3" name="Foliennummernplatzhalter 4" hidden="1">
            <a:extLst>
              <a:ext uri="{FF2B5EF4-FFF2-40B4-BE49-F238E27FC236}">
                <a16:creationId xmlns:a16="http://schemas.microsoft.com/office/drawing/2014/main" id="{B161BC9F-4FD3-44B5-A344-A5EADC40A0ED}"/>
              </a:ext>
            </a:extLst>
          </p:cNvPr>
          <p:cNvSpPr>
            <a:spLocks noGrp="1"/>
          </p:cNvSpPr>
          <p:nvPr>
            <p:ph type="sldNum" sz="quarter" idx="11"/>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900922840"/>
      </p:ext>
    </p:extLst>
  </p:cSld>
  <p:clrMapOvr>
    <a:masterClrMapping/>
  </p:clrMapOvr>
  <p:extLst>
    <p:ext uri="{DCECCB84-F9BA-43D5-87BE-67443E8EF086}">
      <p15:sldGuideLst xmlns:p15="http://schemas.microsoft.com/office/powerpoint/2012/main">
        <p15:guide id="1" orient="horz" pos="5601" userDrawn="1">
          <p15:clr>
            <a:srgbClr val="F26B43"/>
          </p15:clr>
        </p15:guide>
        <p15:guide id="2" pos="155" userDrawn="1">
          <p15:clr>
            <a:srgbClr val="F26B43"/>
          </p15:clr>
        </p15:guide>
        <p15:guide id="3" pos="9492" userDrawn="1">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and content">
    <p:spTree>
      <p:nvGrpSpPr>
        <p:cNvPr id="1" name=""/>
        <p:cNvGrpSpPr/>
        <p:nvPr/>
      </p:nvGrpSpPr>
      <p:grpSpPr>
        <a:xfrm>
          <a:off x="0" y="0"/>
          <a:ext cx="0" cy="0"/>
          <a:chOff x="0" y="0"/>
          <a:chExt cx="0" cy="0"/>
        </a:xfrm>
      </p:grpSpPr>
      <p:sp>
        <p:nvSpPr>
          <p:cNvPr id="2" name="Titel 1"/>
          <p:cNvSpPr>
            <a:spLocks noGrp="1"/>
          </p:cNvSpPr>
          <p:nvPr>
            <p:ph type="title"/>
          </p:nvPr>
        </p:nvSpPr>
        <p:spPr bwMode="gray">
          <a:xfrm>
            <a:off x="6350114" y="296758"/>
            <a:ext cx="5472113"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6350114"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6" y="1"/>
            <a:ext cx="5845175" cy="6858000"/>
          </a:xfrm>
          <a:blipFill>
            <a:blip r:embed="rId2"/>
            <a:stretch>
              <a:fillRect/>
            </a:stretch>
          </a:blipFill>
        </p:spPr>
        <p:txBody>
          <a:bodyPr tIns="0" bIns="792000" anchor="ctr"/>
          <a:lstStyle>
            <a:lvl1pPr algn="ctr">
              <a:defRPr sz="960"/>
            </a:lvl1pPr>
          </a:lstStyle>
          <a:p>
            <a:r>
              <a:rPr lang="en-US"/>
              <a:t>Click icon to add picture</a:t>
            </a:r>
            <a:endParaRPr lang="en-GB"/>
          </a:p>
        </p:txBody>
      </p:sp>
      <p:pic>
        <p:nvPicPr>
          <p:cNvPr id="5" name="Grafik 64">
            <a:extLst>
              <a:ext uri="{FF2B5EF4-FFF2-40B4-BE49-F238E27FC236}">
                <a16:creationId xmlns:a16="http://schemas.microsoft.com/office/drawing/2014/main" id="{CF2F958B-6D50-47C8-B745-53A57EFC75A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rot="16200000">
            <a:off x="11547105" y="335845"/>
            <a:ext cx="932160" cy="381474"/>
          </a:xfrm>
          <a:prstGeom prst="rect">
            <a:avLst/>
          </a:prstGeom>
        </p:spPr>
      </p:pic>
      <p:sp>
        <p:nvSpPr>
          <p:cNvPr id="6" name="Footer Placeholder 3">
            <a:extLst>
              <a:ext uri="{FF2B5EF4-FFF2-40B4-BE49-F238E27FC236}">
                <a16:creationId xmlns:a16="http://schemas.microsoft.com/office/drawing/2014/main" id="{E47444D1-F03D-4433-AF96-E93AA35425CD}"/>
              </a:ext>
            </a:extLst>
          </p:cNvPr>
          <p:cNvSpPr>
            <a:spLocks noGrp="1"/>
          </p:cNvSpPr>
          <p:nvPr>
            <p:ph type="ftr" sz="quarter" idx="11"/>
          </p:nvPr>
        </p:nvSpPr>
        <p:spPr bwMode="gray">
          <a:xfrm rot="16200000">
            <a:off x="10021501" y="3555246"/>
            <a:ext cx="3960000" cy="180001"/>
          </a:xfrm>
        </p:spPr>
        <p:txBody>
          <a:bodyPr/>
          <a:lstStyle/>
          <a:p>
            <a:r>
              <a:rPr lang="en-US"/>
              <a:t>Footer of the presentation</a:t>
            </a:r>
          </a:p>
        </p:txBody>
      </p:sp>
      <p:sp>
        <p:nvSpPr>
          <p:cNvPr id="7" name="Slide Number Placeholder 6">
            <a:extLst>
              <a:ext uri="{FF2B5EF4-FFF2-40B4-BE49-F238E27FC236}">
                <a16:creationId xmlns:a16="http://schemas.microsoft.com/office/drawing/2014/main" id="{EC69EF62-812E-4749-95EA-693600D85A7C}"/>
              </a:ext>
            </a:extLst>
          </p:cNvPr>
          <p:cNvSpPr>
            <a:spLocks noGrp="1"/>
          </p:cNvSpPr>
          <p:nvPr>
            <p:ph type="sldNum" sz="quarter" idx="12"/>
          </p:nvPr>
        </p:nvSpPr>
        <p:spPr bwMode="gray">
          <a:xfrm rot="16200000">
            <a:off x="11785500" y="6363364"/>
            <a:ext cx="432000" cy="180001"/>
          </a:xfrm>
        </p:spPr>
        <p:txBody>
          <a:bodyPr/>
          <a:lstStyle/>
          <a:p>
            <a:fld id="{0D1F56E0-B6F6-48D7-9539-F293D99B01ED}" type="slidenum">
              <a:rPr lang="en-US" smtClean="0"/>
              <a:pPr/>
              <a:t>‹#›</a:t>
            </a:fld>
            <a:endParaRPr lang="en-US"/>
          </a:p>
        </p:txBody>
      </p:sp>
      <p:sp>
        <p:nvSpPr>
          <p:cNvPr id="11" name="Textfeld 11">
            <a:extLst>
              <a:ext uri="{FF2B5EF4-FFF2-40B4-BE49-F238E27FC236}">
                <a16:creationId xmlns:a16="http://schemas.microsoft.com/office/drawing/2014/main" id="{68C67141-01CA-4424-9766-725E4D4D2339}"/>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527891300"/>
      </p:ext>
    </p:extLst>
  </p:cSld>
  <p:clrMapOvr>
    <a:masterClrMapping/>
  </p:clrMapOvr>
  <p:extLst>
    <p:ext uri="{DCECCB84-F9BA-43D5-87BE-67443E8EF086}">
      <p15:sldGuideLst xmlns:p15="http://schemas.microsoft.com/office/powerpoint/2012/main">
        <p15:guide id="1" orient="horz" pos="5601" userDrawn="1">
          <p15:clr>
            <a:srgbClr val="F26B43"/>
          </p15:clr>
        </p15:guide>
        <p15:guide id="3" pos="9492" userDrawn="1">
          <p15:clr>
            <a:srgbClr val="F26B43"/>
          </p15:clr>
        </p15:guide>
        <p15:guide id="4" orient="horz" pos="1399" userDrawn="1">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p:spTree>
      <p:nvGrpSpPr>
        <p:cNvPr id="1" name=""/>
        <p:cNvGrpSpPr/>
        <p:nvPr/>
      </p:nvGrpSpPr>
      <p:grpSpPr>
        <a:xfrm>
          <a:off x="0" y="0"/>
          <a:ext cx="0" cy="0"/>
          <a:chOff x="0" y="0"/>
          <a:chExt cx="0" cy="0"/>
        </a:xfrm>
      </p:grpSpPr>
      <p:sp>
        <p:nvSpPr>
          <p:cNvPr id="7" name="Fußzeilenplatzhalter 2" hidden="1">
            <a:extLst>
              <a:ext uri="{FF2B5EF4-FFF2-40B4-BE49-F238E27FC236}">
                <a16:creationId xmlns:a16="http://schemas.microsoft.com/office/drawing/2014/main" id="{A231FFC3-A87B-463D-A2F1-672BBC4D611C}"/>
              </a:ext>
            </a:extLst>
          </p:cNvPr>
          <p:cNvSpPr>
            <a:spLocks noGrp="1"/>
          </p:cNvSpPr>
          <p:nvPr>
            <p:ph type="ftr" sz="quarter" idx="11"/>
          </p:nvPr>
        </p:nvSpPr>
        <p:spPr>
          <a:xfrm rot="16200000">
            <a:off x="10021501" y="3555246"/>
            <a:ext cx="3960000" cy="180001"/>
          </a:xfrm>
        </p:spPr>
        <p:txBody>
          <a:bodyPr/>
          <a:lstStyle>
            <a:lvl1pPr>
              <a:defRPr>
                <a:noFill/>
              </a:defRPr>
            </a:lvl1pPr>
          </a:lstStyle>
          <a:p>
            <a:r>
              <a:rPr lang="en-US"/>
              <a:t>Footer of the presentation</a:t>
            </a:r>
          </a:p>
        </p:txBody>
      </p:sp>
      <p:sp>
        <p:nvSpPr>
          <p:cNvPr id="8" name="Foliennummernplatzhalter 4" hidden="1">
            <a:extLst>
              <a:ext uri="{FF2B5EF4-FFF2-40B4-BE49-F238E27FC236}">
                <a16:creationId xmlns:a16="http://schemas.microsoft.com/office/drawing/2014/main" id="{870AA669-08F6-427C-95AB-9FE5A80A5FAD}"/>
              </a:ext>
            </a:extLst>
          </p:cNvPr>
          <p:cNvSpPr>
            <a:spLocks noGrp="1"/>
          </p:cNvSpPr>
          <p:nvPr>
            <p:ph type="sldNum" sz="quarter" idx="12"/>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2" name="Titel 1"/>
          <p:cNvSpPr>
            <a:spLocks noGrp="1"/>
          </p:cNvSpPr>
          <p:nvPr>
            <p:ph type="title"/>
          </p:nvPr>
        </p:nvSpPr>
        <p:spPr bwMode="gray">
          <a:xfrm>
            <a:off x="373068" y="296758"/>
            <a:ext cx="5472113"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6350004" y="1"/>
            <a:ext cx="5845175" cy="6858000"/>
          </a:xfrm>
          <a:blipFill dpi="0" rotWithShape="1">
            <a:blip r:embed="rId2"/>
            <a:srcRect/>
            <a:stretch>
              <a:fillRect/>
            </a:stretch>
          </a:blipFill>
        </p:spPr>
        <p:txBody>
          <a:bodyPr tIns="0" bIns="792000" anchor="ctr"/>
          <a:lstStyle>
            <a:lvl1pPr algn="ctr">
              <a:defRPr sz="960"/>
            </a:lvl1pPr>
          </a:lstStyle>
          <a:p>
            <a:r>
              <a:rPr lang="en-US"/>
              <a:t>Click icon to add picture</a:t>
            </a:r>
            <a:endParaRPr lang="en-GB"/>
          </a:p>
        </p:txBody>
      </p:sp>
      <p:sp>
        <p:nvSpPr>
          <p:cNvPr id="6" name="Textfeld 11">
            <a:extLst>
              <a:ext uri="{FF2B5EF4-FFF2-40B4-BE49-F238E27FC236}">
                <a16:creationId xmlns:a16="http://schemas.microsoft.com/office/drawing/2014/main" id="{02F40016-5920-4A00-8AEA-3955763F5E6F}"/>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813055292"/>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5601" userDrawn="1">
          <p15:clr>
            <a:srgbClr val="F26B43"/>
          </p15:clr>
        </p15:guide>
        <p15:guide id="3" orient="horz" pos="1399" userDrawn="1">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and two pictures">
    <p:spTree>
      <p:nvGrpSpPr>
        <p:cNvPr id="1" name=""/>
        <p:cNvGrpSpPr/>
        <p:nvPr/>
      </p:nvGrpSpPr>
      <p:grpSpPr>
        <a:xfrm>
          <a:off x="0" y="0"/>
          <a:ext cx="0" cy="0"/>
          <a:chOff x="0" y="0"/>
          <a:chExt cx="0" cy="0"/>
        </a:xfrm>
      </p:grpSpPr>
      <p:sp>
        <p:nvSpPr>
          <p:cNvPr id="8" name="Fußzeilenplatzhalter 2" hidden="1">
            <a:extLst>
              <a:ext uri="{FF2B5EF4-FFF2-40B4-BE49-F238E27FC236}">
                <a16:creationId xmlns:a16="http://schemas.microsoft.com/office/drawing/2014/main" id="{BBB3CA13-D5C4-4C47-923A-836A2D308CB7}"/>
              </a:ext>
            </a:extLst>
          </p:cNvPr>
          <p:cNvSpPr>
            <a:spLocks noGrp="1"/>
          </p:cNvSpPr>
          <p:nvPr>
            <p:ph type="ftr" sz="quarter" idx="12"/>
          </p:nvPr>
        </p:nvSpPr>
        <p:spPr>
          <a:xfrm rot="16200000">
            <a:off x="10021501" y="3555246"/>
            <a:ext cx="3960000" cy="180001"/>
          </a:xfrm>
        </p:spPr>
        <p:txBody>
          <a:bodyPr/>
          <a:lstStyle>
            <a:lvl1pPr>
              <a:defRPr>
                <a:noFill/>
              </a:defRPr>
            </a:lvl1pPr>
          </a:lstStyle>
          <a:p>
            <a:r>
              <a:rPr lang="en-US"/>
              <a:t>Footer of the presentation</a:t>
            </a:r>
          </a:p>
        </p:txBody>
      </p:sp>
      <p:sp>
        <p:nvSpPr>
          <p:cNvPr id="10" name="Foliennummernplatzhalter 4" hidden="1">
            <a:extLst>
              <a:ext uri="{FF2B5EF4-FFF2-40B4-BE49-F238E27FC236}">
                <a16:creationId xmlns:a16="http://schemas.microsoft.com/office/drawing/2014/main" id="{96102F33-1EC9-4917-AF83-B1088A56C9E6}"/>
              </a:ext>
            </a:extLst>
          </p:cNvPr>
          <p:cNvSpPr>
            <a:spLocks noGrp="1"/>
          </p:cNvSpPr>
          <p:nvPr>
            <p:ph type="sldNum" sz="quarter" idx="13"/>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2" name="Titel 1"/>
          <p:cNvSpPr>
            <a:spLocks noGrp="1"/>
          </p:cNvSpPr>
          <p:nvPr>
            <p:ph type="title"/>
          </p:nvPr>
        </p:nvSpPr>
        <p:spPr bwMode="gray">
          <a:xfrm>
            <a:off x="373068" y="296758"/>
            <a:ext cx="5472113"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5" name="Picture Placeholder 6">
            <a:extLst>
              <a:ext uri="{FF2B5EF4-FFF2-40B4-BE49-F238E27FC236}">
                <a16:creationId xmlns:a16="http://schemas.microsoft.com/office/drawing/2014/main" id="{95712135-8935-4004-A94C-8AB8ABC1418B}"/>
              </a:ext>
            </a:extLst>
          </p:cNvPr>
          <p:cNvSpPr>
            <a:spLocks noGrp="1"/>
          </p:cNvSpPr>
          <p:nvPr>
            <p:ph type="pic" sz="quarter" idx="11"/>
          </p:nvPr>
        </p:nvSpPr>
        <p:spPr bwMode="gray">
          <a:xfrm>
            <a:off x="6350006" y="3402000"/>
            <a:ext cx="5845175" cy="3456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6350004" y="1"/>
            <a:ext cx="5845175" cy="3420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7" name="Textfeld 11">
            <a:extLst>
              <a:ext uri="{FF2B5EF4-FFF2-40B4-BE49-F238E27FC236}">
                <a16:creationId xmlns:a16="http://schemas.microsoft.com/office/drawing/2014/main" id="{CF4ED945-1A11-4F46-8602-4D42F3E806AC}"/>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2385080158"/>
      </p:ext>
    </p:extLst>
  </p:cSld>
  <p:clrMapOvr>
    <a:masterClrMapping/>
  </p:clrMapOvr>
  <p:extLst>
    <p:ext uri="{DCECCB84-F9BA-43D5-87BE-67443E8EF086}">
      <p15:sldGuideLst xmlns:p15="http://schemas.microsoft.com/office/powerpoint/2012/main">
        <p15:guide id="1" orient="horz" pos="1399" userDrawn="1">
          <p15:clr>
            <a:srgbClr val="F26B43"/>
          </p15:clr>
        </p15:guide>
        <p15:guide id="2" pos="299" userDrawn="1">
          <p15:clr>
            <a:srgbClr val="F26B43"/>
          </p15:clr>
        </p15:guide>
        <p15:guide id="3" orient="horz" pos="5601"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and three pictures">
    <p:spTree>
      <p:nvGrpSpPr>
        <p:cNvPr id="1" name=""/>
        <p:cNvGrpSpPr/>
        <p:nvPr/>
      </p:nvGrpSpPr>
      <p:grpSpPr>
        <a:xfrm>
          <a:off x="0" y="0"/>
          <a:ext cx="0" cy="0"/>
          <a:chOff x="0" y="0"/>
          <a:chExt cx="0" cy="0"/>
        </a:xfrm>
      </p:grpSpPr>
      <p:sp>
        <p:nvSpPr>
          <p:cNvPr id="10" name="Fußzeilenplatzhalter 2" hidden="1">
            <a:extLst>
              <a:ext uri="{FF2B5EF4-FFF2-40B4-BE49-F238E27FC236}">
                <a16:creationId xmlns:a16="http://schemas.microsoft.com/office/drawing/2014/main" id="{373F9564-679F-4B53-BD0C-C799F6620EA4}"/>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11" name="Foliennummernplatzhalter 4" hidden="1">
            <a:extLst>
              <a:ext uri="{FF2B5EF4-FFF2-40B4-BE49-F238E27FC236}">
                <a16:creationId xmlns:a16="http://schemas.microsoft.com/office/drawing/2014/main" id="{C0C8C804-233D-4AC3-9B47-9FCDC1BA4990}"/>
              </a:ext>
            </a:extLst>
          </p:cNvPr>
          <p:cNvSpPr>
            <a:spLocks noGrp="1"/>
          </p:cNvSpPr>
          <p:nvPr>
            <p:ph type="sldNum" sz="quarter" idx="14"/>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2" name="Titel 1"/>
          <p:cNvSpPr>
            <a:spLocks noGrp="1"/>
          </p:cNvSpPr>
          <p:nvPr>
            <p:ph type="title"/>
          </p:nvPr>
        </p:nvSpPr>
        <p:spPr bwMode="gray">
          <a:xfrm>
            <a:off x="373068" y="296758"/>
            <a:ext cx="5472113"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5472113"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6350004" y="1"/>
            <a:ext cx="5845175" cy="2304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5" name="Picture Placeholder 6">
            <a:extLst>
              <a:ext uri="{FF2B5EF4-FFF2-40B4-BE49-F238E27FC236}">
                <a16:creationId xmlns:a16="http://schemas.microsoft.com/office/drawing/2014/main" id="{95712135-8935-4004-A94C-8AB8ABC1418B}"/>
              </a:ext>
            </a:extLst>
          </p:cNvPr>
          <p:cNvSpPr>
            <a:spLocks noGrp="1"/>
          </p:cNvSpPr>
          <p:nvPr>
            <p:ph type="pic" sz="quarter" idx="11"/>
          </p:nvPr>
        </p:nvSpPr>
        <p:spPr bwMode="gray">
          <a:xfrm>
            <a:off x="6350006" y="2277001"/>
            <a:ext cx="5845175" cy="2304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6" name="Picture Placeholder 6">
            <a:extLst>
              <a:ext uri="{FF2B5EF4-FFF2-40B4-BE49-F238E27FC236}">
                <a16:creationId xmlns:a16="http://schemas.microsoft.com/office/drawing/2014/main" id="{847A289C-F9DA-4653-B61E-7574F4C1F028}"/>
              </a:ext>
            </a:extLst>
          </p:cNvPr>
          <p:cNvSpPr>
            <a:spLocks noGrp="1"/>
          </p:cNvSpPr>
          <p:nvPr>
            <p:ph type="pic" sz="quarter" idx="12"/>
          </p:nvPr>
        </p:nvSpPr>
        <p:spPr bwMode="gray">
          <a:xfrm>
            <a:off x="6350006" y="4554001"/>
            <a:ext cx="5845175" cy="2304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8" name="Textfeld 11">
            <a:extLst>
              <a:ext uri="{FF2B5EF4-FFF2-40B4-BE49-F238E27FC236}">
                <a16:creationId xmlns:a16="http://schemas.microsoft.com/office/drawing/2014/main" id="{90851BF1-5E5B-476C-BDF0-DECD30579715}"/>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1241019650"/>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1399" userDrawn="1">
          <p15:clr>
            <a:srgbClr val="F26B43"/>
          </p15:clr>
        </p15:guide>
        <p15:guide id="3" orient="horz" pos="5601"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 and big picture">
    <p:spTree>
      <p:nvGrpSpPr>
        <p:cNvPr id="1" name=""/>
        <p:cNvGrpSpPr/>
        <p:nvPr/>
      </p:nvGrpSpPr>
      <p:grpSpPr>
        <a:xfrm>
          <a:off x="0" y="0"/>
          <a:ext cx="0" cy="0"/>
          <a:chOff x="0" y="0"/>
          <a:chExt cx="0" cy="0"/>
        </a:xfrm>
      </p:grpSpPr>
      <p:sp>
        <p:nvSpPr>
          <p:cNvPr id="7" name="Fußzeilenplatzhalter 2" hidden="1">
            <a:extLst>
              <a:ext uri="{FF2B5EF4-FFF2-40B4-BE49-F238E27FC236}">
                <a16:creationId xmlns:a16="http://schemas.microsoft.com/office/drawing/2014/main" id="{F236528F-F7D2-4B02-AA91-D409599687D6}"/>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8" name="Foliennummernplatzhalter 4" hidden="1">
            <a:extLst>
              <a:ext uri="{FF2B5EF4-FFF2-40B4-BE49-F238E27FC236}">
                <a16:creationId xmlns:a16="http://schemas.microsoft.com/office/drawing/2014/main" id="{7FB9B6AD-8856-402A-BFDA-3E5D47AD3C2A}"/>
              </a:ext>
            </a:extLst>
          </p:cNvPr>
          <p:cNvSpPr>
            <a:spLocks noGrp="1"/>
          </p:cNvSpPr>
          <p:nvPr>
            <p:ph type="sldNum" sz="quarter" idx="14"/>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2" name="Titel 1"/>
          <p:cNvSpPr>
            <a:spLocks noGrp="1"/>
          </p:cNvSpPr>
          <p:nvPr>
            <p:ph type="title"/>
          </p:nvPr>
        </p:nvSpPr>
        <p:spPr bwMode="gray">
          <a:xfrm>
            <a:off x="373068" y="296758"/>
            <a:ext cx="2592387"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1665293"/>
            <a:ext cx="2592387" cy="500380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3325821" y="1"/>
            <a:ext cx="8869362" cy="6858000"/>
          </a:xfrm>
          <a:blipFill dpi="0" rotWithShape="1">
            <a:blip r:embed="rId2"/>
            <a:srcRect/>
            <a:stretch>
              <a:fillRect/>
            </a:stretch>
          </a:blipFill>
        </p:spPr>
        <p:txBody>
          <a:bodyPr tIns="0" bIns="792000" anchor="ctr"/>
          <a:lstStyle>
            <a:lvl1pPr algn="ctr">
              <a:defRPr sz="960"/>
            </a:lvl1pPr>
          </a:lstStyle>
          <a:p>
            <a:r>
              <a:rPr lang="en-US"/>
              <a:t>Click icon to add picture</a:t>
            </a:r>
            <a:endParaRPr lang="en-GB"/>
          </a:p>
        </p:txBody>
      </p:sp>
      <p:sp>
        <p:nvSpPr>
          <p:cNvPr id="6" name="Textfeld 11">
            <a:extLst>
              <a:ext uri="{FF2B5EF4-FFF2-40B4-BE49-F238E27FC236}">
                <a16:creationId xmlns:a16="http://schemas.microsoft.com/office/drawing/2014/main" id="{14BCA7FB-73BE-40A2-9D4B-53E96C25924B}"/>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913906742"/>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1399" userDrawn="1">
          <p15:clr>
            <a:srgbClr val="F26B43"/>
          </p15:clr>
        </p15:guide>
        <p15:guide id="3" orient="horz" pos="5601" userDrawn="1">
          <p15:clr>
            <a:srgbClr val="F26B43"/>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One picture two contents">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3069" y="3356993"/>
            <a:ext cx="1144904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8" y="4509123"/>
            <a:ext cx="5472113" cy="2159969"/>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6" y="2"/>
            <a:ext cx="12195173" cy="3140968"/>
          </a:xfrm>
          <a:blipFill>
            <a:blip r:embed="rId2"/>
            <a:stretch>
              <a:fillRect l="-43000" r="-44000"/>
            </a:stretch>
          </a:blipFill>
        </p:spPr>
        <p:txBody>
          <a:bodyPr tIns="0" bIns="792000" anchor="ctr"/>
          <a:lstStyle>
            <a:lvl1pPr algn="ctr">
              <a:defRPr sz="960"/>
            </a:lvl1pPr>
          </a:lstStyle>
          <a:p>
            <a:r>
              <a:rPr lang="en-US"/>
              <a:t>Click icon to add picture</a:t>
            </a:r>
            <a:endParaRPr lang="en-GB"/>
          </a:p>
        </p:txBody>
      </p:sp>
      <p:sp>
        <p:nvSpPr>
          <p:cNvPr id="5" name="Inhaltsplatzhalter 2">
            <a:extLst>
              <a:ext uri="{FF2B5EF4-FFF2-40B4-BE49-F238E27FC236}">
                <a16:creationId xmlns:a16="http://schemas.microsoft.com/office/drawing/2014/main" id="{225BF08C-3367-4C54-AFE8-BCAB3CD00BC9}"/>
              </a:ext>
            </a:extLst>
          </p:cNvPr>
          <p:cNvSpPr>
            <a:spLocks noGrp="1"/>
          </p:cNvSpPr>
          <p:nvPr>
            <p:ph idx="11" hasCustomPrompt="1"/>
          </p:nvPr>
        </p:nvSpPr>
        <p:spPr bwMode="gray">
          <a:xfrm>
            <a:off x="6350005" y="4509123"/>
            <a:ext cx="5472113" cy="2159969"/>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4" name="Footer Placeholder 3">
            <a:extLst>
              <a:ext uri="{FF2B5EF4-FFF2-40B4-BE49-F238E27FC236}">
                <a16:creationId xmlns:a16="http://schemas.microsoft.com/office/drawing/2014/main" id="{FE604B3A-EF3D-4E36-B7C2-4B6A6B7C58B4}"/>
              </a:ext>
            </a:extLst>
          </p:cNvPr>
          <p:cNvSpPr>
            <a:spLocks noGrp="1"/>
          </p:cNvSpPr>
          <p:nvPr>
            <p:ph type="ftr" sz="quarter" idx="12"/>
          </p:nvPr>
        </p:nvSpPr>
        <p:spPr bwMode="gray"/>
        <p:txBody>
          <a:bodyPr/>
          <a:lstStyle/>
          <a:p>
            <a:r>
              <a:rPr lang="en-US"/>
              <a:t>Footer of the presentation</a:t>
            </a:r>
          </a:p>
        </p:txBody>
      </p:sp>
      <p:sp>
        <p:nvSpPr>
          <p:cNvPr id="6" name="Slide Number Placeholder 5">
            <a:extLst>
              <a:ext uri="{FF2B5EF4-FFF2-40B4-BE49-F238E27FC236}">
                <a16:creationId xmlns:a16="http://schemas.microsoft.com/office/drawing/2014/main" id="{EA9883A9-27EF-4B07-873C-F8718B0CF619}"/>
              </a:ext>
            </a:extLst>
          </p:cNvPr>
          <p:cNvSpPr>
            <a:spLocks noGrp="1"/>
          </p:cNvSpPr>
          <p:nvPr>
            <p:ph type="sldNum" sz="quarter" idx="13"/>
          </p:nvPr>
        </p:nvSpPr>
        <p:spPr bwMode="gray"/>
        <p:txBody>
          <a:bodyPr/>
          <a:lstStyle/>
          <a:p>
            <a:fld id="{0D1F56E0-B6F6-48D7-9539-F293D99B01ED}" type="slidenum">
              <a:rPr lang="en-US" smtClean="0"/>
              <a:pPr/>
              <a:t>‹#›</a:t>
            </a:fld>
            <a:endParaRPr lang="en-US"/>
          </a:p>
        </p:txBody>
      </p:sp>
      <p:sp>
        <p:nvSpPr>
          <p:cNvPr id="10" name="Textfeld 11">
            <a:extLst>
              <a:ext uri="{FF2B5EF4-FFF2-40B4-BE49-F238E27FC236}">
                <a16:creationId xmlns:a16="http://schemas.microsoft.com/office/drawing/2014/main" id="{FF832E61-EC2D-4BCB-BBDB-A7A604106BD1}"/>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82884420"/>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5601" userDrawn="1">
          <p15:clr>
            <a:srgbClr val="F26B43"/>
          </p15:clr>
        </p15:guide>
        <p15:guide id="3" pos="9492" userDrawn="1">
          <p15:clr>
            <a:srgbClr val="F26B43"/>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72953" y="296652"/>
            <a:ext cx="11449048" cy="936000"/>
          </a:xfrm>
          <a:prstGeom prst="rect">
            <a:avLst/>
          </a:prstGeom>
        </p:spPr>
        <p:txBody>
          <a:bodyPr/>
          <a:lstStyle>
            <a:lvl1pPr>
              <a:defRPr/>
            </a:lvl1pPr>
          </a:lstStyle>
          <a:p>
            <a:r>
              <a:rPr lang="en-US"/>
              <a:t>Click to edit Master title style</a:t>
            </a:r>
          </a:p>
        </p:txBody>
      </p:sp>
      <p:sp>
        <p:nvSpPr>
          <p:cNvPr id="3" name="Inhaltsplatzhalter 2"/>
          <p:cNvSpPr>
            <a:spLocks noGrp="1"/>
          </p:cNvSpPr>
          <p:nvPr>
            <p:ph idx="1" hasCustomPrompt="1"/>
          </p:nvPr>
        </p:nvSpPr>
        <p:spPr bwMode="gray">
          <a:xfrm>
            <a:off x="373066" y="3861053"/>
            <a:ext cx="3529011" cy="280804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pic>
        <p:nvPicPr>
          <p:cNvPr id="6" name="Grafik 64">
            <a:extLst>
              <a:ext uri="{FF2B5EF4-FFF2-40B4-BE49-F238E27FC236}">
                <a16:creationId xmlns:a16="http://schemas.microsoft.com/office/drawing/2014/main" id="{24558650-3D52-48D4-840A-DEBCD1D17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4" name="Footer Placeholder 3">
            <a:extLst>
              <a:ext uri="{FF2B5EF4-FFF2-40B4-BE49-F238E27FC236}">
                <a16:creationId xmlns:a16="http://schemas.microsoft.com/office/drawing/2014/main" id="{CF5164C4-5D0D-4B79-962F-B220F9F47B73}"/>
              </a:ext>
            </a:extLst>
          </p:cNvPr>
          <p:cNvSpPr>
            <a:spLocks noGrp="1"/>
          </p:cNvSpPr>
          <p:nvPr>
            <p:ph type="ftr" sz="quarter" idx="10"/>
          </p:nvPr>
        </p:nvSpPr>
        <p:spPr bwMode="gray"/>
        <p:txBody>
          <a:bodyPr/>
          <a:lstStyle/>
          <a:p>
            <a:r>
              <a:rPr lang="en-US"/>
              <a:t>Footer of the presentation</a:t>
            </a:r>
          </a:p>
        </p:txBody>
      </p:sp>
      <p:sp>
        <p:nvSpPr>
          <p:cNvPr id="7" name="Slide Number Placeholder 6">
            <a:extLst>
              <a:ext uri="{FF2B5EF4-FFF2-40B4-BE49-F238E27FC236}">
                <a16:creationId xmlns:a16="http://schemas.microsoft.com/office/drawing/2014/main" id="{4276346C-96E0-4E02-AECD-7BF79CE13A0A}"/>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
        <p:nvSpPr>
          <p:cNvPr id="8" name="Inhaltsplatzhalter 2">
            <a:extLst>
              <a:ext uri="{FF2B5EF4-FFF2-40B4-BE49-F238E27FC236}">
                <a16:creationId xmlns:a16="http://schemas.microsoft.com/office/drawing/2014/main" id="{6BC2B176-B02A-4A7F-88CF-8CFE3660DABA}"/>
              </a:ext>
            </a:extLst>
          </p:cNvPr>
          <p:cNvSpPr>
            <a:spLocks noGrp="1"/>
          </p:cNvSpPr>
          <p:nvPr>
            <p:ph idx="12" hasCustomPrompt="1"/>
          </p:nvPr>
        </p:nvSpPr>
        <p:spPr bwMode="gray">
          <a:xfrm>
            <a:off x="4333877" y="3861053"/>
            <a:ext cx="3527425" cy="280804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9" name="Inhaltsplatzhalter 2">
            <a:extLst>
              <a:ext uri="{FF2B5EF4-FFF2-40B4-BE49-F238E27FC236}">
                <a16:creationId xmlns:a16="http://schemas.microsoft.com/office/drawing/2014/main" id="{142940B3-9506-4C9F-9171-C2BB8843E75A}"/>
              </a:ext>
            </a:extLst>
          </p:cNvPr>
          <p:cNvSpPr>
            <a:spLocks noGrp="1"/>
          </p:cNvSpPr>
          <p:nvPr>
            <p:ph idx="13" hasCustomPrompt="1"/>
          </p:nvPr>
        </p:nvSpPr>
        <p:spPr bwMode="gray">
          <a:xfrm>
            <a:off x="8293104" y="3861053"/>
            <a:ext cx="3529013" cy="280804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1" name="Picture Placeholder 6">
            <a:extLst>
              <a:ext uri="{FF2B5EF4-FFF2-40B4-BE49-F238E27FC236}">
                <a16:creationId xmlns:a16="http://schemas.microsoft.com/office/drawing/2014/main" id="{AA2BB3CE-E7C6-4591-A8A6-100013542A24}"/>
              </a:ext>
            </a:extLst>
          </p:cNvPr>
          <p:cNvSpPr>
            <a:spLocks noGrp="1"/>
          </p:cNvSpPr>
          <p:nvPr>
            <p:ph type="pic" sz="quarter" idx="14"/>
          </p:nvPr>
        </p:nvSpPr>
        <p:spPr bwMode="gray">
          <a:xfrm>
            <a:off x="372954" y="1664809"/>
            <a:ext cx="3528279" cy="1763712"/>
          </a:xfrm>
          <a:blipFill>
            <a:blip r:embed="rId3"/>
            <a:stretch>
              <a:fillRect l="-43000" r="-44000"/>
            </a:stretch>
          </a:blipFill>
        </p:spPr>
        <p:txBody>
          <a:bodyPr tIns="0" bIns="792000" anchor="ctr"/>
          <a:lstStyle>
            <a:lvl1pPr algn="ctr">
              <a:defRPr sz="960"/>
            </a:lvl1pPr>
          </a:lstStyle>
          <a:p>
            <a:r>
              <a:rPr lang="en-US"/>
              <a:t>Click icon to add picture</a:t>
            </a:r>
            <a:endParaRPr lang="en-GB"/>
          </a:p>
        </p:txBody>
      </p:sp>
      <p:sp>
        <p:nvSpPr>
          <p:cNvPr id="12" name="Picture Placeholder 6">
            <a:extLst>
              <a:ext uri="{FF2B5EF4-FFF2-40B4-BE49-F238E27FC236}">
                <a16:creationId xmlns:a16="http://schemas.microsoft.com/office/drawing/2014/main" id="{550B40FA-CF17-4AC6-AF86-396A1D7060D8}"/>
              </a:ext>
            </a:extLst>
          </p:cNvPr>
          <p:cNvSpPr>
            <a:spLocks noGrp="1"/>
          </p:cNvSpPr>
          <p:nvPr>
            <p:ph type="pic" sz="quarter" idx="15"/>
          </p:nvPr>
        </p:nvSpPr>
        <p:spPr bwMode="gray">
          <a:xfrm>
            <a:off x="4333395" y="1664809"/>
            <a:ext cx="3528279" cy="1763712"/>
          </a:xfrm>
          <a:blipFill>
            <a:blip r:embed="rId3"/>
            <a:stretch>
              <a:fillRect l="-43000" r="-44000"/>
            </a:stretch>
          </a:blipFill>
        </p:spPr>
        <p:txBody>
          <a:bodyPr tIns="0" bIns="792000" anchor="ctr"/>
          <a:lstStyle>
            <a:lvl1pPr algn="ctr">
              <a:defRPr sz="960"/>
            </a:lvl1pPr>
          </a:lstStyle>
          <a:p>
            <a:r>
              <a:rPr lang="en-US"/>
              <a:t>Click icon to add picture</a:t>
            </a:r>
            <a:endParaRPr lang="en-GB"/>
          </a:p>
        </p:txBody>
      </p:sp>
      <p:sp>
        <p:nvSpPr>
          <p:cNvPr id="13" name="Picture Placeholder 6">
            <a:extLst>
              <a:ext uri="{FF2B5EF4-FFF2-40B4-BE49-F238E27FC236}">
                <a16:creationId xmlns:a16="http://schemas.microsoft.com/office/drawing/2014/main" id="{32E303E3-04E9-49C7-9E9D-82EB672D1576}"/>
              </a:ext>
            </a:extLst>
          </p:cNvPr>
          <p:cNvSpPr>
            <a:spLocks noGrp="1"/>
          </p:cNvSpPr>
          <p:nvPr>
            <p:ph type="pic" sz="quarter" idx="16"/>
          </p:nvPr>
        </p:nvSpPr>
        <p:spPr bwMode="gray">
          <a:xfrm>
            <a:off x="8293836" y="1664809"/>
            <a:ext cx="3528279" cy="1763712"/>
          </a:xfrm>
          <a:blipFill>
            <a:blip r:embed="rId3"/>
            <a:stretch>
              <a:fillRect l="-43000" r="-44000"/>
            </a:stretch>
          </a:blipFill>
        </p:spPr>
        <p:txBody>
          <a:bodyPr tIns="0" bIns="792000" anchor="ctr"/>
          <a:lstStyle>
            <a:lvl1pPr algn="ctr">
              <a:defRPr sz="960"/>
            </a:lvl1pPr>
          </a:lstStyle>
          <a:p>
            <a:r>
              <a:rPr lang="en-US"/>
              <a:t>Click icon to add picture</a:t>
            </a:r>
            <a:endParaRPr lang="en-GB"/>
          </a:p>
        </p:txBody>
      </p:sp>
      <p:sp>
        <p:nvSpPr>
          <p:cNvPr id="15" name="Textfeld 11">
            <a:extLst>
              <a:ext uri="{FF2B5EF4-FFF2-40B4-BE49-F238E27FC236}">
                <a16:creationId xmlns:a16="http://schemas.microsoft.com/office/drawing/2014/main" id="{E335A3C9-5462-447C-ABDB-F2E290443AE2}"/>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2099812489"/>
      </p:ext>
    </p:extLst>
  </p:cSld>
  <p:clrMapOvr>
    <a:masterClrMapping/>
  </p:clrMapOvr>
  <p:extLst>
    <p:ext uri="{DCECCB84-F9BA-43D5-87BE-67443E8EF086}">
      <p15:sldGuideLst xmlns:p15="http://schemas.microsoft.com/office/powerpoint/2012/main">
        <p15:guide id="1" orient="horz" pos="5601" userDrawn="1">
          <p15:clr>
            <a:srgbClr val="F26B43"/>
          </p15:clr>
        </p15:guide>
        <p15:guide id="2" pos="299" userDrawn="1">
          <p15:clr>
            <a:srgbClr val="F26B43"/>
          </p15:clr>
        </p15:guide>
        <p15:guide id="3" orient="horz" pos="1399" userDrawn="1">
          <p15:clr>
            <a:srgbClr val="F26B43"/>
          </p15:clr>
        </p15:guide>
        <p15:guide id="4" pos="9492" userDrawn="1">
          <p15:clr>
            <a:srgbClr val="F26B43"/>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ight pictures">
    <p:spTree>
      <p:nvGrpSpPr>
        <p:cNvPr id="1" name=""/>
        <p:cNvGrpSpPr/>
        <p:nvPr/>
      </p:nvGrpSpPr>
      <p:grpSpPr>
        <a:xfrm>
          <a:off x="0" y="0"/>
          <a:ext cx="0" cy="0"/>
          <a:chOff x="0" y="0"/>
          <a:chExt cx="0" cy="0"/>
        </a:xfrm>
      </p:grpSpPr>
      <p:sp>
        <p:nvSpPr>
          <p:cNvPr id="21" name="Fußzeilenplatzhalter 2" hidden="1">
            <a:extLst>
              <a:ext uri="{FF2B5EF4-FFF2-40B4-BE49-F238E27FC236}">
                <a16:creationId xmlns:a16="http://schemas.microsoft.com/office/drawing/2014/main" id="{567F4271-7501-4B9E-AA40-C3300C0AAC5D}"/>
              </a:ext>
            </a:extLst>
          </p:cNvPr>
          <p:cNvSpPr>
            <a:spLocks noGrp="1"/>
          </p:cNvSpPr>
          <p:nvPr>
            <p:ph type="ftr" sz="quarter" idx="26"/>
          </p:nvPr>
        </p:nvSpPr>
        <p:spPr>
          <a:xfrm rot="16200000">
            <a:off x="10021501" y="3555246"/>
            <a:ext cx="3960000" cy="180001"/>
          </a:xfrm>
        </p:spPr>
        <p:txBody>
          <a:bodyPr/>
          <a:lstStyle>
            <a:lvl1pPr>
              <a:defRPr>
                <a:noFill/>
              </a:defRPr>
            </a:lvl1pPr>
          </a:lstStyle>
          <a:p>
            <a:r>
              <a:rPr lang="en-US"/>
              <a:t>Footer of the presentation</a:t>
            </a:r>
          </a:p>
        </p:txBody>
      </p:sp>
      <p:sp>
        <p:nvSpPr>
          <p:cNvPr id="22" name="Foliennummernplatzhalter 4" hidden="1">
            <a:extLst>
              <a:ext uri="{FF2B5EF4-FFF2-40B4-BE49-F238E27FC236}">
                <a16:creationId xmlns:a16="http://schemas.microsoft.com/office/drawing/2014/main" id="{20D0A74F-52C0-4C27-890F-9E4575E3220F}"/>
              </a:ext>
            </a:extLst>
          </p:cNvPr>
          <p:cNvSpPr>
            <a:spLocks noGrp="1"/>
          </p:cNvSpPr>
          <p:nvPr>
            <p:ph type="sldNum" sz="quarter" idx="27"/>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9" name="Picture Placeholder 6">
            <a:extLst>
              <a:ext uri="{FF2B5EF4-FFF2-40B4-BE49-F238E27FC236}">
                <a16:creationId xmlns:a16="http://schemas.microsoft.com/office/drawing/2014/main" id="{95CA0302-35CD-4823-B7E8-26207CC7FD08}"/>
              </a:ext>
            </a:extLst>
          </p:cNvPr>
          <p:cNvSpPr>
            <a:spLocks noGrp="1"/>
          </p:cNvSpPr>
          <p:nvPr>
            <p:ph type="pic" sz="quarter" idx="10"/>
          </p:nvPr>
        </p:nvSpPr>
        <p:spPr bwMode="gray">
          <a:xfrm>
            <a:off x="5" y="3"/>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25" name="Picture Placeholder 6">
            <a:extLst>
              <a:ext uri="{FF2B5EF4-FFF2-40B4-BE49-F238E27FC236}">
                <a16:creationId xmlns:a16="http://schemas.microsoft.com/office/drawing/2014/main" id="{A65AD700-0157-40BD-B641-51FF8F2C32A4}"/>
              </a:ext>
            </a:extLst>
          </p:cNvPr>
          <p:cNvSpPr>
            <a:spLocks noGrp="1"/>
          </p:cNvSpPr>
          <p:nvPr>
            <p:ph type="pic" sz="quarter" idx="11"/>
          </p:nvPr>
        </p:nvSpPr>
        <p:spPr bwMode="gray">
          <a:xfrm>
            <a:off x="3045063" y="3"/>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26" name="Picture Placeholder 6">
            <a:extLst>
              <a:ext uri="{FF2B5EF4-FFF2-40B4-BE49-F238E27FC236}">
                <a16:creationId xmlns:a16="http://schemas.microsoft.com/office/drawing/2014/main" id="{F422361F-F26D-4D47-80FF-1E1F92E055A5}"/>
              </a:ext>
            </a:extLst>
          </p:cNvPr>
          <p:cNvSpPr>
            <a:spLocks noGrp="1"/>
          </p:cNvSpPr>
          <p:nvPr>
            <p:ph type="pic" sz="quarter" idx="12"/>
          </p:nvPr>
        </p:nvSpPr>
        <p:spPr bwMode="gray">
          <a:xfrm>
            <a:off x="6090123" y="3"/>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27" name="Picture Placeholder 6">
            <a:extLst>
              <a:ext uri="{FF2B5EF4-FFF2-40B4-BE49-F238E27FC236}">
                <a16:creationId xmlns:a16="http://schemas.microsoft.com/office/drawing/2014/main" id="{1FBDC9C7-A8C4-4BED-BE82-E9D2F2193F08}"/>
              </a:ext>
            </a:extLst>
          </p:cNvPr>
          <p:cNvSpPr>
            <a:spLocks noGrp="1"/>
          </p:cNvSpPr>
          <p:nvPr>
            <p:ph type="pic" sz="quarter" idx="13"/>
          </p:nvPr>
        </p:nvSpPr>
        <p:spPr bwMode="gray">
          <a:xfrm>
            <a:off x="9135178" y="3"/>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3" name="Text Placeholder 2">
            <a:extLst>
              <a:ext uri="{FF2B5EF4-FFF2-40B4-BE49-F238E27FC236}">
                <a16:creationId xmlns:a16="http://schemas.microsoft.com/office/drawing/2014/main" id="{5628E24E-CCE5-4839-BDDE-2C3C5A1CF5C8}"/>
              </a:ext>
            </a:extLst>
          </p:cNvPr>
          <p:cNvSpPr>
            <a:spLocks noGrp="1"/>
          </p:cNvSpPr>
          <p:nvPr>
            <p:ph type="body" sz="quarter" idx="14" hasCustomPrompt="1"/>
          </p:nvPr>
        </p:nvSpPr>
        <p:spPr bwMode="gray">
          <a:xfrm>
            <a:off x="373064" y="2492849"/>
            <a:ext cx="2591999"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28" name="Text Placeholder 2">
            <a:extLst>
              <a:ext uri="{FF2B5EF4-FFF2-40B4-BE49-F238E27FC236}">
                <a16:creationId xmlns:a16="http://schemas.microsoft.com/office/drawing/2014/main" id="{AD49AEEF-7942-4B5E-BDEA-5A0184B894CE}"/>
              </a:ext>
            </a:extLst>
          </p:cNvPr>
          <p:cNvSpPr>
            <a:spLocks noGrp="1"/>
          </p:cNvSpPr>
          <p:nvPr>
            <p:ph type="body" sz="quarter" idx="15" hasCustomPrompt="1"/>
          </p:nvPr>
        </p:nvSpPr>
        <p:spPr bwMode="gray">
          <a:xfrm>
            <a:off x="3145586" y="2492849"/>
            <a:ext cx="288000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29" name="Text Placeholder 2">
            <a:extLst>
              <a:ext uri="{FF2B5EF4-FFF2-40B4-BE49-F238E27FC236}">
                <a16:creationId xmlns:a16="http://schemas.microsoft.com/office/drawing/2014/main" id="{11C7737B-2F6F-4AFB-8070-563B2FEAA110}"/>
              </a:ext>
            </a:extLst>
          </p:cNvPr>
          <p:cNvSpPr>
            <a:spLocks noGrp="1"/>
          </p:cNvSpPr>
          <p:nvPr>
            <p:ph type="body" sz="quarter" idx="16" hasCustomPrompt="1"/>
          </p:nvPr>
        </p:nvSpPr>
        <p:spPr bwMode="gray">
          <a:xfrm>
            <a:off x="6169922" y="2492849"/>
            <a:ext cx="288000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30" name="Text Placeholder 2">
            <a:extLst>
              <a:ext uri="{FF2B5EF4-FFF2-40B4-BE49-F238E27FC236}">
                <a16:creationId xmlns:a16="http://schemas.microsoft.com/office/drawing/2014/main" id="{2276F1FF-0205-4BAC-8F45-C53D397D145A}"/>
              </a:ext>
            </a:extLst>
          </p:cNvPr>
          <p:cNvSpPr>
            <a:spLocks noGrp="1"/>
          </p:cNvSpPr>
          <p:nvPr>
            <p:ph type="body" sz="quarter" idx="17" hasCustomPrompt="1"/>
          </p:nvPr>
        </p:nvSpPr>
        <p:spPr bwMode="gray">
          <a:xfrm>
            <a:off x="9193936" y="2492849"/>
            <a:ext cx="262818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31" name="Picture Placeholder 6">
            <a:extLst>
              <a:ext uri="{FF2B5EF4-FFF2-40B4-BE49-F238E27FC236}">
                <a16:creationId xmlns:a16="http://schemas.microsoft.com/office/drawing/2014/main" id="{58E3CE9F-682B-4AFC-BF42-B69620047CAF}"/>
              </a:ext>
            </a:extLst>
          </p:cNvPr>
          <p:cNvSpPr>
            <a:spLocks noGrp="1"/>
          </p:cNvSpPr>
          <p:nvPr>
            <p:ph type="pic" sz="quarter" idx="18"/>
          </p:nvPr>
        </p:nvSpPr>
        <p:spPr bwMode="gray">
          <a:xfrm>
            <a:off x="5" y="4149729"/>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32" name="Picture Placeholder 6">
            <a:extLst>
              <a:ext uri="{FF2B5EF4-FFF2-40B4-BE49-F238E27FC236}">
                <a16:creationId xmlns:a16="http://schemas.microsoft.com/office/drawing/2014/main" id="{E62F5532-54AD-46AF-A690-50357ACE8513}"/>
              </a:ext>
            </a:extLst>
          </p:cNvPr>
          <p:cNvSpPr>
            <a:spLocks noGrp="1"/>
          </p:cNvSpPr>
          <p:nvPr>
            <p:ph type="pic" sz="quarter" idx="19"/>
          </p:nvPr>
        </p:nvSpPr>
        <p:spPr bwMode="gray">
          <a:xfrm>
            <a:off x="3045063" y="4149729"/>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33" name="Picture Placeholder 6">
            <a:extLst>
              <a:ext uri="{FF2B5EF4-FFF2-40B4-BE49-F238E27FC236}">
                <a16:creationId xmlns:a16="http://schemas.microsoft.com/office/drawing/2014/main" id="{8DB7958F-8C11-4918-93F1-120D855EEC81}"/>
              </a:ext>
            </a:extLst>
          </p:cNvPr>
          <p:cNvSpPr>
            <a:spLocks noGrp="1"/>
          </p:cNvSpPr>
          <p:nvPr>
            <p:ph type="pic" sz="quarter" idx="20"/>
          </p:nvPr>
        </p:nvSpPr>
        <p:spPr bwMode="gray">
          <a:xfrm>
            <a:off x="6090123" y="4149729"/>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34" name="Picture Placeholder 6">
            <a:extLst>
              <a:ext uri="{FF2B5EF4-FFF2-40B4-BE49-F238E27FC236}">
                <a16:creationId xmlns:a16="http://schemas.microsoft.com/office/drawing/2014/main" id="{0077686D-36F9-4448-BB0F-6575EE955BB9}"/>
              </a:ext>
            </a:extLst>
          </p:cNvPr>
          <p:cNvSpPr>
            <a:spLocks noGrp="1"/>
          </p:cNvSpPr>
          <p:nvPr>
            <p:ph type="pic" sz="quarter" idx="21"/>
          </p:nvPr>
        </p:nvSpPr>
        <p:spPr bwMode="gray">
          <a:xfrm>
            <a:off x="9135178" y="4149729"/>
            <a:ext cx="3060000" cy="2708275"/>
          </a:xfrm>
          <a:blipFill dpi="0" rotWithShape="1">
            <a:blip r:embed="rId2"/>
            <a:srcRect/>
            <a:stretch>
              <a:fillRect l="-44000" r="-50000"/>
            </a:stretch>
          </a:blipFill>
        </p:spPr>
        <p:txBody>
          <a:bodyPr tIns="0" bIns="792000" anchor="ctr"/>
          <a:lstStyle>
            <a:lvl1pPr algn="ctr">
              <a:defRPr sz="960"/>
            </a:lvl1pPr>
          </a:lstStyle>
          <a:p>
            <a:r>
              <a:rPr lang="en-US"/>
              <a:t>Click icon to add picture</a:t>
            </a:r>
            <a:endParaRPr lang="en-GB"/>
          </a:p>
        </p:txBody>
      </p:sp>
      <p:sp>
        <p:nvSpPr>
          <p:cNvPr id="35" name="Text Placeholder 2">
            <a:extLst>
              <a:ext uri="{FF2B5EF4-FFF2-40B4-BE49-F238E27FC236}">
                <a16:creationId xmlns:a16="http://schemas.microsoft.com/office/drawing/2014/main" id="{81556ADA-ED42-4420-97C0-1EFFBAED6415}"/>
              </a:ext>
            </a:extLst>
          </p:cNvPr>
          <p:cNvSpPr>
            <a:spLocks noGrp="1"/>
          </p:cNvSpPr>
          <p:nvPr>
            <p:ph type="body" sz="quarter" idx="22" hasCustomPrompt="1"/>
          </p:nvPr>
        </p:nvSpPr>
        <p:spPr bwMode="gray">
          <a:xfrm>
            <a:off x="372956" y="6453336"/>
            <a:ext cx="2591999"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36" name="Text Placeholder 2">
            <a:extLst>
              <a:ext uri="{FF2B5EF4-FFF2-40B4-BE49-F238E27FC236}">
                <a16:creationId xmlns:a16="http://schemas.microsoft.com/office/drawing/2014/main" id="{4EE4C3D4-C4E8-4D22-BA0A-BD88E25543AA}"/>
              </a:ext>
            </a:extLst>
          </p:cNvPr>
          <p:cNvSpPr>
            <a:spLocks noGrp="1"/>
          </p:cNvSpPr>
          <p:nvPr>
            <p:ph type="body" sz="quarter" idx="23" hasCustomPrompt="1"/>
          </p:nvPr>
        </p:nvSpPr>
        <p:spPr bwMode="gray">
          <a:xfrm>
            <a:off x="3145474" y="6453336"/>
            <a:ext cx="288000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37" name="Text Placeholder 2">
            <a:extLst>
              <a:ext uri="{FF2B5EF4-FFF2-40B4-BE49-F238E27FC236}">
                <a16:creationId xmlns:a16="http://schemas.microsoft.com/office/drawing/2014/main" id="{EB31B4C3-FE40-48CC-89DC-570C7BA5CC43}"/>
              </a:ext>
            </a:extLst>
          </p:cNvPr>
          <p:cNvSpPr>
            <a:spLocks noGrp="1"/>
          </p:cNvSpPr>
          <p:nvPr>
            <p:ph type="body" sz="quarter" idx="24" hasCustomPrompt="1"/>
          </p:nvPr>
        </p:nvSpPr>
        <p:spPr bwMode="gray">
          <a:xfrm>
            <a:off x="6169812" y="6453336"/>
            <a:ext cx="288000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38" name="Text Placeholder 2">
            <a:extLst>
              <a:ext uri="{FF2B5EF4-FFF2-40B4-BE49-F238E27FC236}">
                <a16:creationId xmlns:a16="http://schemas.microsoft.com/office/drawing/2014/main" id="{085674CE-54CC-4563-B28E-7EE62D868B8A}"/>
              </a:ext>
            </a:extLst>
          </p:cNvPr>
          <p:cNvSpPr>
            <a:spLocks noGrp="1"/>
          </p:cNvSpPr>
          <p:nvPr>
            <p:ph type="body" sz="quarter" idx="25" hasCustomPrompt="1"/>
          </p:nvPr>
        </p:nvSpPr>
        <p:spPr bwMode="gray">
          <a:xfrm>
            <a:off x="9193822" y="6453336"/>
            <a:ext cx="2628181" cy="216000"/>
          </a:xfrm>
        </p:spPr>
        <p:txBody>
          <a:bodyPr/>
          <a:lstStyle>
            <a:lvl1pPr marL="0" indent="0">
              <a:spcAft>
                <a:spcPts val="0"/>
              </a:spcAft>
              <a:buFont typeface="Arial" panose="020B0604020202020204" pitchFamily="34" charset="0"/>
              <a:buNone/>
              <a:defRPr sz="960">
                <a:solidFill>
                  <a:schemeClr val="bg1"/>
                </a:solidFill>
              </a:defRPr>
            </a:lvl1pPr>
            <a:lvl2pPr marL="0" indent="0">
              <a:spcAft>
                <a:spcPts val="0"/>
              </a:spcAft>
              <a:buFont typeface="Arial" panose="020B0604020202020204" pitchFamily="34" charset="0"/>
              <a:buNone/>
              <a:defRPr sz="960">
                <a:solidFill>
                  <a:schemeClr val="bg1"/>
                </a:solidFill>
              </a:defRPr>
            </a:lvl2pPr>
            <a:lvl3pPr marL="0" indent="0">
              <a:spcAft>
                <a:spcPts val="0"/>
              </a:spcAft>
              <a:buNone/>
              <a:defRPr sz="960">
                <a:solidFill>
                  <a:schemeClr val="bg1"/>
                </a:solidFill>
              </a:defRPr>
            </a:lvl3pPr>
            <a:lvl4pPr marL="0" indent="0">
              <a:spcAft>
                <a:spcPts val="0"/>
              </a:spcAft>
              <a:buNone/>
              <a:defRPr sz="960">
                <a:solidFill>
                  <a:schemeClr val="bg1"/>
                </a:solidFill>
              </a:defRPr>
            </a:lvl4pPr>
            <a:lvl5pPr marL="0" indent="0">
              <a:spcAft>
                <a:spcPts val="0"/>
              </a:spcAft>
              <a:buNone/>
              <a:defRPr sz="960">
                <a:solidFill>
                  <a:schemeClr val="bg1"/>
                </a:solidFill>
              </a:defRPr>
            </a:lvl5pPr>
          </a:lstStyle>
          <a:p>
            <a:pPr lvl="0"/>
            <a:r>
              <a:rPr lang="en-US"/>
              <a:t>Image description</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0838088-0A0E-4764-8965-9AF750E1E18C}"/>
              </a:ext>
            </a:extLst>
          </p:cNvPr>
          <p:cNvSpPr>
            <a:spLocks noGrp="1"/>
          </p:cNvSpPr>
          <p:nvPr>
            <p:ph type="title"/>
          </p:nvPr>
        </p:nvSpPr>
        <p:spPr bwMode="gray">
          <a:xfrm>
            <a:off x="372953" y="3032958"/>
            <a:ext cx="11449048" cy="936000"/>
          </a:xfrm>
        </p:spPr>
        <p:txBody>
          <a:bodyPr/>
          <a:lstStyle>
            <a:lvl1pPr>
              <a:defRPr/>
            </a:lvl1pPr>
          </a:lstStyle>
          <a:p>
            <a:r>
              <a:rPr lang="en-US"/>
              <a:t>Click to edit Master title style</a:t>
            </a:r>
          </a:p>
        </p:txBody>
      </p:sp>
      <p:sp>
        <p:nvSpPr>
          <p:cNvPr id="20" name="Textfeld 11">
            <a:extLst>
              <a:ext uri="{FF2B5EF4-FFF2-40B4-BE49-F238E27FC236}">
                <a16:creationId xmlns:a16="http://schemas.microsoft.com/office/drawing/2014/main" id="{633D5FFC-5EAC-4CDA-AB0E-CF657478C136}"/>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21558748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ne contact">
    <p:spTree>
      <p:nvGrpSpPr>
        <p:cNvPr id="1" name=""/>
        <p:cNvGrpSpPr/>
        <p:nvPr/>
      </p:nvGrpSpPr>
      <p:grpSpPr>
        <a:xfrm>
          <a:off x="0" y="0"/>
          <a:ext cx="0" cy="0"/>
          <a:chOff x="0" y="0"/>
          <a:chExt cx="0" cy="0"/>
        </a:xfrm>
      </p:grpSpPr>
      <p:sp>
        <p:nvSpPr>
          <p:cNvPr id="10" name="Fußzeilenplatzhalter 2" hidden="1">
            <a:extLst>
              <a:ext uri="{FF2B5EF4-FFF2-40B4-BE49-F238E27FC236}">
                <a16:creationId xmlns:a16="http://schemas.microsoft.com/office/drawing/2014/main" id="{CCE5ED73-F7A6-4BFE-B602-1470FCC8D530}"/>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11" name="Foliennummernplatzhalter 4" hidden="1">
            <a:extLst>
              <a:ext uri="{FF2B5EF4-FFF2-40B4-BE49-F238E27FC236}">
                <a16:creationId xmlns:a16="http://schemas.microsoft.com/office/drawing/2014/main" id="{E3DE9F0C-6C9D-4766-8D90-A1EA5A204FEE}"/>
              </a:ext>
            </a:extLst>
          </p:cNvPr>
          <p:cNvSpPr>
            <a:spLocks noGrp="1"/>
          </p:cNvSpPr>
          <p:nvPr>
            <p:ph type="sldNum" sz="quarter" idx="15"/>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12" name="Text Placeholder 11">
            <a:extLst>
              <a:ext uri="{FF2B5EF4-FFF2-40B4-BE49-F238E27FC236}">
                <a16:creationId xmlns:a16="http://schemas.microsoft.com/office/drawing/2014/main" id="{D3B200B1-6F46-40DE-8C9C-EEB6CD9FBA10}"/>
              </a:ext>
            </a:extLst>
          </p:cNvPr>
          <p:cNvSpPr>
            <a:spLocks noGrp="1"/>
          </p:cNvSpPr>
          <p:nvPr>
            <p:ph type="body" sz="quarter" idx="10" hasCustomPrompt="1"/>
          </p:nvPr>
        </p:nvSpPr>
        <p:spPr bwMode="gray">
          <a:xfrm>
            <a:off x="4333877" y="2744789"/>
            <a:ext cx="4536000" cy="3924300"/>
          </a:xfrm>
        </p:spPr>
        <p:txBody>
          <a:bodyPr/>
          <a:lstStyle>
            <a:lvl1pPr defTabSz="286953">
              <a:defRPr/>
            </a:lvl1pPr>
            <a:lvl2pPr defTabSz="286953">
              <a:defRPr/>
            </a:lvl2pPr>
            <a:lvl3pPr defTabSz="286953">
              <a:defRPr/>
            </a:lvl3pPr>
            <a:lvl4pPr defTabSz="286953">
              <a:defRPr/>
            </a:lvl4pPr>
            <a:lvl5pPr defTabSz="286953">
              <a:defRPr/>
            </a:lvl5pPr>
          </a:lstStyle>
          <a:p>
            <a:pPr lvl="0"/>
            <a:r>
              <a:rPr lang="en-US" err="1"/>
              <a:t>Bühler</a:t>
            </a:r>
            <a:r>
              <a:rPr lang="en-US"/>
              <a:t> AG</a:t>
            </a:r>
          </a:p>
          <a:p>
            <a:pPr lvl="1"/>
            <a:r>
              <a:rPr lang="en-US"/>
              <a:t>Second level</a:t>
            </a:r>
          </a:p>
          <a:p>
            <a:pPr lvl="2"/>
            <a:r>
              <a:rPr lang="en-US"/>
              <a:t>Third level</a:t>
            </a:r>
          </a:p>
          <a:p>
            <a:pPr lvl="3"/>
            <a:r>
              <a:rPr lang="en-US"/>
              <a:t>Fourth level</a:t>
            </a:r>
          </a:p>
          <a:p>
            <a:pPr lvl="4"/>
            <a:r>
              <a:rPr lang="en-US"/>
              <a:t>Fifth level</a:t>
            </a:r>
          </a:p>
        </p:txBody>
      </p:sp>
      <p:sp>
        <p:nvSpPr>
          <p:cNvPr id="14" name="Picture Placeholder 6">
            <a:extLst>
              <a:ext uri="{FF2B5EF4-FFF2-40B4-BE49-F238E27FC236}">
                <a16:creationId xmlns:a16="http://schemas.microsoft.com/office/drawing/2014/main" id="{CC7B4A5F-0BEF-4822-8FC9-6B21BB650ABA}"/>
              </a:ext>
            </a:extLst>
          </p:cNvPr>
          <p:cNvSpPr>
            <a:spLocks noGrp="1"/>
          </p:cNvSpPr>
          <p:nvPr>
            <p:ph type="pic" sz="quarter" idx="11"/>
          </p:nvPr>
        </p:nvSpPr>
        <p:spPr bwMode="gray">
          <a:xfrm>
            <a:off x="1741108" y="1665295"/>
            <a:ext cx="2160971" cy="2879726"/>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7" name="Text Placeholder 3">
            <a:extLst>
              <a:ext uri="{FF2B5EF4-FFF2-40B4-BE49-F238E27FC236}">
                <a16:creationId xmlns:a16="http://schemas.microsoft.com/office/drawing/2014/main" id="{D990D123-6356-4DE8-8DAD-CF78790CAA38}"/>
              </a:ext>
            </a:extLst>
          </p:cNvPr>
          <p:cNvSpPr>
            <a:spLocks noGrp="1"/>
          </p:cNvSpPr>
          <p:nvPr>
            <p:ph type="body" sz="quarter" idx="14" hasCustomPrompt="1"/>
          </p:nvPr>
        </p:nvSpPr>
        <p:spPr bwMode="gray">
          <a:xfrm>
            <a:off x="4333395" y="1665880"/>
            <a:ext cx="4536000" cy="935037"/>
          </a:xfrm>
        </p:spPr>
        <p:txBody>
          <a:bodyPr/>
          <a:lstStyle>
            <a:lvl1pPr>
              <a:spcAft>
                <a:spcPts val="0"/>
              </a:spcAft>
              <a:defRPr sz="2239">
                <a:solidFill>
                  <a:schemeClr val="tx1"/>
                </a:solidFill>
              </a:defRPr>
            </a:lvl1pPr>
            <a:lvl2pPr marL="0" indent="0">
              <a:spcAft>
                <a:spcPts val="0"/>
              </a:spcAft>
              <a:buFont typeface="Arial" panose="020B0604020202020204" pitchFamily="34" charset="0"/>
              <a:buNone/>
              <a:defRPr sz="2239">
                <a:solidFill>
                  <a:schemeClr val="bg2"/>
                </a:solidFill>
              </a:defRPr>
            </a:lvl2pPr>
            <a:lvl3pPr marL="0" indent="0">
              <a:spcAft>
                <a:spcPts val="0"/>
              </a:spcAft>
              <a:buNone/>
              <a:defRPr sz="2239">
                <a:solidFill>
                  <a:schemeClr val="bg2"/>
                </a:solidFill>
              </a:defRPr>
            </a:lvl3pPr>
            <a:lvl4pPr marL="0" indent="0">
              <a:spcAft>
                <a:spcPts val="0"/>
              </a:spcAft>
              <a:buNone/>
              <a:defRPr sz="2239">
                <a:solidFill>
                  <a:schemeClr val="bg2"/>
                </a:solidFill>
              </a:defRPr>
            </a:lvl4pPr>
            <a:lvl5pPr marL="0" indent="0">
              <a:spcAft>
                <a:spcPts val="0"/>
              </a:spcAft>
              <a:buNone/>
              <a:defRPr sz="2239">
                <a:solidFill>
                  <a:schemeClr val="bg2"/>
                </a:solidFill>
              </a:defRPr>
            </a:lvl5pPr>
          </a:lstStyle>
          <a:p>
            <a:pPr lvl="0"/>
            <a:r>
              <a:rPr lang="en-US"/>
              <a:t>Name and Position</a:t>
            </a:r>
          </a:p>
          <a:p>
            <a:pPr lvl="1"/>
            <a:r>
              <a:rPr lang="en-US"/>
              <a:t>Second level</a:t>
            </a:r>
          </a:p>
          <a:p>
            <a:pPr lvl="2"/>
            <a:r>
              <a:rPr lang="en-US"/>
              <a:t>Third level</a:t>
            </a:r>
          </a:p>
          <a:p>
            <a:pPr lvl="3"/>
            <a:r>
              <a:rPr lang="en-US"/>
              <a:t>Fourth level</a:t>
            </a:r>
          </a:p>
          <a:p>
            <a:pPr lvl="4"/>
            <a:r>
              <a:rPr lang="en-US"/>
              <a:t>Fifth level</a:t>
            </a:r>
          </a:p>
        </p:txBody>
      </p:sp>
      <p:pic>
        <p:nvPicPr>
          <p:cNvPr id="9" name="Grafik 8">
            <a:extLst>
              <a:ext uri="{FF2B5EF4-FFF2-40B4-BE49-F238E27FC236}">
                <a16:creationId xmlns:a16="http://schemas.microsoft.com/office/drawing/2014/main" id="{94160077-EC0A-4B30-AA84-9CD41D3D4BE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54" b="33521"/>
          <a:stretch/>
        </p:blipFill>
        <p:spPr bwMode="gray">
          <a:xfrm flipH="1" flipV="1">
            <a:off x="8701645" y="-2"/>
            <a:ext cx="3493532" cy="3066867"/>
          </a:xfrm>
          <a:prstGeom prst="rect">
            <a:avLst/>
          </a:prstGeom>
        </p:spPr>
      </p:pic>
      <p:sp>
        <p:nvSpPr>
          <p:cNvPr id="8" name="Textfeld 11">
            <a:extLst>
              <a:ext uri="{FF2B5EF4-FFF2-40B4-BE49-F238E27FC236}">
                <a16:creationId xmlns:a16="http://schemas.microsoft.com/office/drawing/2014/main" id="{28A18DAB-5D4A-4C76-8CAD-7D23618858AE}"/>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344442140"/>
      </p:ext>
    </p:extLst>
  </p:cSld>
  <p:clrMapOvr>
    <a:masterClrMapping/>
  </p:clrMapOvr>
  <p:extLst>
    <p:ext uri="{DCECCB84-F9BA-43D5-87BE-67443E8EF086}">
      <p15:sldGuideLst xmlns:p15="http://schemas.microsoft.com/office/powerpoint/2012/main">
        <p15:guide id="1" orient="horz" pos="1399" userDrawn="1">
          <p15:clr>
            <a:srgbClr val="F26B43"/>
          </p15:clr>
        </p15:guide>
        <p15:guide id="2" orient="horz" pos="5601" userDrawn="1">
          <p15:clr>
            <a:srgbClr val="F26B43"/>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wo contacts">
    <p:spTree>
      <p:nvGrpSpPr>
        <p:cNvPr id="1" name=""/>
        <p:cNvGrpSpPr/>
        <p:nvPr/>
      </p:nvGrpSpPr>
      <p:grpSpPr>
        <a:xfrm>
          <a:off x="0" y="0"/>
          <a:ext cx="0" cy="0"/>
          <a:chOff x="0" y="0"/>
          <a:chExt cx="0" cy="0"/>
        </a:xfrm>
      </p:grpSpPr>
      <p:sp>
        <p:nvSpPr>
          <p:cNvPr id="10" name="Fußzeilenplatzhalter 2" hidden="1">
            <a:extLst>
              <a:ext uri="{FF2B5EF4-FFF2-40B4-BE49-F238E27FC236}">
                <a16:creationId xmlns:a16="http://schemas.microsoft.com/office/drawing/2014/main" id="{5037DE2B-FED8-4D60-BE38-F90CEA0D2137}"/>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17" name="Foliennummernplatzhalter 4" hidden="1">
            <a:extLst>
              <a:ext uri="{FF2B5EF4-FFF2-40B4-BE49-F238E27FC236}">
                <a16:creationId xmlns:a16="http://schemas.microsoft.com/office/drawing/2014/main" id="{642BCFAC-96BE-449B-9F7F-27AFC5DD7E6D}"/>
              </a:ext>
            </a:extLst>
          </p:cNvPr>
          <p:cNvSpPr>
            <a:spLocks noGrp="1"/>
          </p:cNvSpPr>
          <p:nvPr>
            <p:ph type="sldNum" sz="quarter" idx="18"/>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12" name="Text Placeholder 11">
            <a:extLst>
              <a:ext uri="{FF2B5EF4-FFF2-40B4-BE49-F238E27FC236}">
                <a16:creationId xmlns:a16="http://schemas.microsoft.com/office/drawing/2014/main" id="{D3B200B1-6F46-40DE-8C9C-EEB6CD9FBA10}"/>
              </a:ext>
            </a:extLst>
          </p:cNvPr>
          <p:cNvSpPr>
            <a:spLocks noGrp="1"/>
          </p:cNvSpPr>
          <p:nvPr>
            <p:ph type="body" sz="quarter" idx="10" hasCustomPrompt="1"/>
          </p:nvPr>
        </p:nvSpPr>
        <p:spPr bwMode="gray">
          <a:xfrm>
            <a:off x="2065040" y="2744789"/>
            <a:ext cx="3888001" cy="3924300"/>
          </a:xfrm>
        </p:spPr>
        <p:txBody>
          <a:bodyPr/>
          <a:lstStyle>
            <a:lvl1pPr defTabSz="286953">
              <a:defRPr/>
            </a:lvl1pPr>
            <a:lvl2pPr defTabSz="286953">
              <a:defRPr/>
            </a:lvl2pPr>
            <a:lvl3pPr defTabSz="286953">
              <a:defRPr/>
            </a:lvl3pPr>
            <a:lvl4pPr defTabSz="286953">
              <a:defRPr/>
            </a:lvl4pPr>
            <a:lvl5pPr defTabSz="286953">
              <a:defRPr/>
            </a:lvl5pPr>
          </a:lstStyle>
          <a:p>
            <a:pPr lvl="0"/>
            <a:r>
              <a:rPr lang="en-US" err="1"/>
              <a:t>Bühler</a:t>
            </a:r>
            <a:r>
              <a:rPr lang="en-US"/>
              <a:t> AG</a:t>
            </a:r>
          </a:p>
          <a:p>
            <a:pPr lvl="1"/>
            <a:r>
              <a:rPr lang="en-US"/>
              <a:t>Second level</a:t>
            </a:r>
          </a:p>
          <a:p>
            <a:pPr lvl="2"/>
            <a:r>
              <a:rPr lang="en-US"/>
              <a:t>Third level</a:t>
            </a:r>
          </a:p>
          <a:p>
            <a:pPr lvl="3"/>
            <a:r>
              <a:rPr lang="en-US"/>
              <a:t>Fourth level</a:t>
            </a:r>
          </a:p>
          <a:p>
            <a:pPr lvl="4"/>
            <a:r>
              <a:rPr lang="en-US"/>
              <a:t>Fifth level</a:t>
            </a:r>
          </a:p>
        </p:txBody>
      </p:sp>
      <p:sp>
        <p:nvSpPr>
          <p:cNvPr id="14" name="Picture Placeholder 6">
            <a:extLst>
              <a:ext uri="{FF2B5EF4-FFF2-40B4-BE49-F238E27FC236}">
                <a16:creationId xmlns:a16="http://schemas.microsoft.com/office/drawing/2014/main" id="{CC7B4A5F-0BEF-4822-8FC9-6B21BB650ABA}"/>
              </a:ext>
            </a:extLst>
          </p:cNvPr>
          <p:cNvSpPr>
            <a:spLocks noGrp="1"/>
          </p:cNvSpPr>
          <p:nvPr>
            <p:ph type="pic" sz="quarter" idx="11"/>
          </p:nvPr>
        </p:nvSpPr>
        <p:spPr bwMode="gray">
          <a:xfrm>
            <a:off x="372954" y="1665289"/>
            <a:ext cx="1403999" cy="1908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4" name="Text Placeholder 3">
            <a:extLst>
              <a:ext uri="{FF2B5EF4-FFF2-40B4-BE49-F238E27FC236}">
                <a16:creationId xmlns:a16="http://schemas.microsoft.com/office/drawing/2014/main" id="{F200E826-DF26-43AD-B0F4-0B03AAF22AA9}"/>
              </a:ext>
            </a:extLst>
          </p:cNvPr>
          <p:cNvSpPr>
            <a:spLocks noGrp="1"/>
          </p:cNvSpPr>
          <p:nvPr>
            <p:ph type="body" sz="quarter" idx="14" hasCustomPrompt="1"/>
          </p:nvPr>
        </p:nvSpPr>
        <p:spPr bwMode="gray">
          <a:xfrm>
            <a:off x="2064990" y="1665880"/>
            <a:ext cx="3888001" cy="935037"/>
          </a:xfrm>
        </p:spPr>
        <p:txBody>
          <a:bodyPr/>
          <a:lstStyle>
            <a:lvl1pPr>
              <a:spcAft>
                <a:spcPts val="0"/>
              </a:spcAft>
              <a:defRPr sz="1918">
                <a:solidFill>
                  <a:schemeClr val="tx1"/>
                </a:solidFill>
              </a:defRPr>
            </a:lvl1pPr>
            <a:lvl2pPr marL="0" indent="0">
              <a:spcAft>
                <a:spcPts val="0"/>
              </a:spcAft>
              <a:buFont typeface="Arial" panose="020B0604020202020204" pitchFamily="34" charset="0"/>
              <a:buNone/>
              <a:defRPr sz="1918">
                <a:solidFill>
                  <a:schemeClr val="bg2"/>
                </a:solidFill>
              </a:defRPr>
            </a:lvl2pPr>
            <a:lvl3pPr marL="0" indent="0">
              <a:spcAft>
                <a:spcPts val="0"/>
              </a:spcAft>
              <a:buNone/>
              <a:defRPr sz="1918">
                <a:solidFill>
                  <a:schemeClr val="bg2"/>
                </a:solidFill>
              </a:defRPr>
            </a:lvl3pPr>
            <a:lvl4pPr marL="0" indent="0">
              <a:spcAft>
                <a:spcPts val="0"/>
              </a:spcAft>
              <a:buNone/>
              <a:defRPr sz="1918">
                <a:solidFill>
                  <a:schemeClr val="bg2"/>
                </a:solidFill>
              </a:defRPr>
            </a:lvl4pPr>
            <a:lvl5pPr marL="0" indent="0">
              <a:spcAft>
                <a:spcPts val="0"/>
              </a:spcAft>
              <a:buNone/>
              <a:defRPr sz="1918">
                <a:solidFill>
                  <a:schemeClr val="bg2"/>
                </a:solidFill>
              </a:defRPr>
            </a:lvl5pPr>
          </a:lstStyle>
          <a:p>
            <a:pPr lvl="0"/>
            <a:r>
              <a:rPr lang="en-US"/>
              <a:t>Name and Position</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031635B-A708-4EB2-91BA-9807EBEA8B3F}"/>
              </a:ext>
            </a:extLst>
          </p:cNvPr>
          <p:cNvSpPr>
            <a:spLocks noGrp="1"/>
          </p:cNvSpPr>
          <p:nvPr>
            <p:ph type="body" sz="quarter" idx="15" hasCustomPrompt="1"/>
          </p:nvPr>
        </p:nvSpPr>
        <p:spPr bwMode="gray">
          <a:xfrm>
            <a:off x="7933848" y="2745060"/>
            <a:ext cx="3888001" cy="3924300"/>
          </a:xfrm>
        </p:spPr>
        <p:txBody>
          <a:bodyPr/>
          <a:lstStyle>
            <a:lvl1pPr defTabSz="286953">
              <a:defRPr/>
            </a:lvl1pPr>
            <a:lvl2pPr defTabSz="286953">
              <a:defRPr/>
            </a:lvl2pPr>
            <a:lvl3pPr defTabSz="286953">
              <a:defRPr/>
            </a:lvl3pPr>
            <a:lvl4pPr defTabSz="286953">
              <a:defRPr/>
            </a:lvl4pPr>
            <a:lvl5pPr defTabSz="286953">
              <a:defRPr/>
            </a:lvl5pPr>
          </a:lstStyle>
          <a:p>
            <a:pPr lvl="0"/>
            <a:r>
              <a:rPr lang="en-US" err="1"/>
              <a:t>Bühler</a:t>
            </a:r>
            <a:r>
              <a:rPr lang="en-US"/>
              <a:t> AG</a:t>
            </a:r>
          </a:p>
          <a:p>
            <a:pPr lvl="1"/>
            <a:r>
              <a:rPr lang="en-US"/>
              <a:t>Second level</a:t>
            </a:r>
          </a:p>
          <a:p>
            <a:pPr lvl="2"/>
            <a:r>
              <a:rPr lang="en-US"/>
              <a:t>Third level</a:t>
            </a:r>
          </a:p>
          <a:p>
            <a:pPr lvl="3"/>
            <a:r>
              <a:rPr lang="en-US"/>
              <a:t>Fourth level</a:t>
            </a:r>
          </a:p>
          <a:p>
            <a:pPr lvl="4"/>
            <a:r>
              <a:rPr lang="en-US"/>
              <a:t>Fifth level</a:t>
            </a:r>
          </a:p>
        </p:txBody>
      </p:sp>
      <p:sp>
        <p:nvSpPr>
          <p:cNvPr id="15" name="Picture Placeholder 6">
            <a:extLst>
              <a:ext uri="{FF2B5EF4-FFF2-40B4-BE49-F238E27FC236}">
                <a16:creationId xmlns:a16="http://schemas.microsoft.com/office/drawing/2014/main" id="{267A6310-FEC1-4B53-802A-0A789CCE491A}"/>
              </a:ext>
            </a:extLst>
          </p:cNvPr>
          <p:cNvSpPr>
            <a:spLocks noGrp="1"/>
          </p:cNvSpPr>
          <p:nvPr>
            <p:ph type="pic" sz="quarter" idx="16"/>
          </p:nvPr>
        </p:nvSpPr>
        <p:spPr bwMode="gray">
          <a:xfrm>
            <a:off x="6241762" y="1665560"/>
            <a:ext cx="1403999" cy="1908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16" name="Text Placeholder 3">
            <a:extLst>
              <a:ext uri="{FF2B5EF4-FFF2-40B4-BE49-F238E27FC236}">
                <a16:creationId xmlns:a16="http://schemas.microsoft.com/office/drawing/2014/main" id="{1A42594B-D2FF-475A-B41A-E8806911AB15}"/>
              </a:ext>
            </a:extLst>
          </p:cNvPr>
          <p:cNvSpPr>
            <a:spLocks noGrp="1"/>
          </p:cNvSpPr>
          <p:nvPr>
            <p:ph type="body" sz="quarter" idx="17" hasCustomPrompt="1"/>
          </p:nvPr>
        </p:nvSpPr>
        <p:spPr bwMode="gray">
          <a:xfrm>
            <a:off x="7933798" y="1666151"/>
            <a:ext cx="3888001" cy="935037"/>
          </a:xfrm>
        </p:spPr>
        <p:txBody>
          <a:bodyPr/>
          <a:lstStyle>
            <a:lvl1pPr>
              <a:spcAft>
                <a:spcPts val="0"/>
              </a:spcAft>
              <a:defRPr sz="1918">
                <a:solidFill>
                  <a:schemeClr val="tx1"/>
                </a:solidFill>
              </a:defRPr>
            </a:lvl1pPr>
            <a:lvl2pPr marL="0" indent="0">
              <a:spcAft>
                <a:spcPts val="0"/>
              </a:spcAft>
              <a:buFont typeface="Arial" panose="020B0604020202020204" pitchFamily="34" charset="0"/>
              <a:buNone/>
              <a:defRPr sz="1918">
                <a:solidFill>
                  <a:schemeClr val="bg2"/>
                </a:solidFill>
              </a:defRPr>
            </a:lvl2pPr>
            <a:lvl3pPr marL="0" indent="0">
              <a:spcAft>
                <a:spcPts val="0"/>
              </a:spcAft>
              <a:buNone/>
              <a:defRPr sz="1918">
                <a:solidFill>
                  <a:schemeClr val="bg2"/>
                </a:solidFill>
              </a:defRPr>
            </a:lvl3pPr>
            <a:lvl4pPr marL="0" indent="0">
              <a:spcAft>
                <a:spcPts val="0"/>
              </a:spcAft>
              <a:buNone/>
              <a:defRPr sz="1918">
                <a:solidFill>
                  <a:schemeClr val="bg2"/>
                </a:solidFill>
              </a:defRPr>
            </a:lvl4pPr>
            <a:lvl5pPr marL="0" indent="0">
              <a:spcAft>
                <a:spcPts val="0"/>
              </a:spcAft>
              <a:buNone/>
              <a:defRPr sz="1918">
                <a:solidFill>
                  <a:schemeClr val="bg2"/>
                </a:solidFill>
              </a:defRPr>
            </a:lvl5pPr>
          </a:lstStyle>
          <a:p>
            <a:pPr lvl="0"/>
            <a:r>
              <a:rPr lang="en-US"/>
              <a:t>Name and Position</a:t>
            </a:r>
          </a:p>
          <a:p>
            <a:pPr lvl="1"/>
            <a:r>
              <a:rPr lang="en-US"/>
              <a:t>Second level</a:t>
            </a:r>
          </a:p>
          <a:p>
            <a:pPr lvl="2"/>
            <a:r>
              <a:rPr lang="en-US"/>
              <a:t>Third level</a:t>
            </a:r>
          </a:p>
          <a:p>
            <a:pPr lvl="3"/>
            <a:r>
              <a:rPr lang="en-US"/>
              <a:t>Fourth level</a:t>
            </a:r>
          </a:p>
          <a:p>
            <a:pPr lvl="4"/>
            <a:r>
              <a:rPr lang="en-US"/>
              <a:t>Fifth level</a:t>
            </a:r>
          </a:p>
        </p:txBody>
      </p:sp>
      <p:pic>
        <p:nvPicPr>
          <p:cNvPr id="9" name="Grafik 8">
            <a:extLst>
              <a:ext uri="{FF2B5EF4-FFF2-40B4-BE49-F238E27FC236}">
                <a16:creationId xmlns:a16="http://schemas.microsoft.com/office/drawing/2014/main" id="{6E08F719-FD92-40B1-90AC-263A3A11F78E}"/>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91" r="-1" b="47448"/>
          <a:stretch/>
        </p:blipFill>
        <p:spPr bwMode="gray">
          <a:xfrm flipH="1" flipV="1">
            <a:off x="9793999" y="5"/>
            <a:ext cx="2401180" cy="1665287"/>
          </a:xfrm>
          <a:prstGeom prst="rect">
            <a:avLst/>
          </a:prstGeom>
        </p:spPr>
      </p:pic>
      <p:sp>
        <p:nvSpPr>
          <p:cNvPr id="11" name="Textfeld 11">
            <a:extLst>
              <a:ext uri="{FF2B5EF4-FFF2-40B4-BE49-F238E27FC236}">
                <a16:creationId xmlns:a16="http://schemas.microsoft.com/office/drawing/2014/main" id="{A5E214BC-ED17-4C0A-8B07-B22F5FDBE1EC}"/>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3408882923"/>
      </p:ext>
    </p:extLst>
  </p:cSld>
  <p:clrMapOvr>
    <a:masterClrMapping/>
  </p:clrMapOvr>
  <p:extLst>
    <p:ext uri="{DCECCB84-F9BA-43D5-87BE-67443E8EF086}">
      <p15:sldGuideLst xmlns:p15="http://schemas.microsoft.com/office/powerpoint/2012/main">
        <p15:guide id="1" pos="299" userDrawn="1">
          <p15:clr>
            <a:srgbClr val="F26B43"/>
          </p15:clr>
        </p15:guide>
        <p15:guide id="2" orient="horz" pos="1399" userDrawn="1">
          <p15:clr>
            <a:srgbClr val="F26B43"/>
          </p15:clr>
        </p15:guide>
        <p15:guide id="4" pos="9492" userDrawn="1">
          <p15:clr>
            <a:srgbClr val="F26B43"/>
          </p15:clr>
        </p15:guide>
        <p15:guide id="5" orient="horz" pos="5601" userDrawn="1">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ig picture with statement">
    <p:spTree>
      <p:nvGrpSpPr>
        <p:cNvPr id="1" name=""/>
        <p:cNvGrpSpPr/>
        <p:nvPr/>
      </p:nvGrpSpPr>
      <p:grpSpPr>
        <a:xfrm>
          <a:off x="0" y="0"/>
          <a:ext cx="0" cy="0"/>
          <a:chOff x="0" y="0"/>
          <a:chExt cx="0" cy="0"/>
        </a:xfrm>
      </p:grpSpPr>
      <p:sp>
        <p:nvSpPr>
          <p:cNvPr id="6" name="Fußzeilenplatzhalter 2" hidden="1">
            <a:extLst>
              <a:ext uri="{FF2B5EF4-FFF2-40B4-BE49-F238E27FC236}">
                <a16:creationId xmlns:a16="http://schemas.microsoft.com/office/drawing/2014/main" id="{7030761D-E4D1-420B-85A2-675A853A2511}"/>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9" name="Foliennummernplatzhalter 4" hidden="1">
            <a:extLst>
              <a:ext uri="{FF2B5EF4-FFF2-40B4-BE49-F238E27FC236}">
                <a16:creationId xmlns:a16="http://schemas.microsoft.com/office/drawing/2014/main" id="{155D0E16-6A4B-4E18-8B6B-DCEE5CED4E3E}"/>
              </a:ext>
            </a:extLst>
          </p:cNvPr>
          <p:cNvSpPr>
            <a:spLocks noGrp="1"/>
          </p:cNvSpPr>
          <p:nvPr>
            <p:ph type="sldNum" sz="quarter" idx="14"/>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7" name="Picture Placeholder 6">
            <a:extLst>
              <a:ext uri="{FF2B5EF4-FFF2-40B4-BE49-F238E27FC236}">
                <a16:creationId xmlns:a16="http://schemas.microsoft.com/office/drawing/2014/main" id="{0B3A2BE5-689A-4AA7-8F16-8960CF5CC971}"/>
              </a:ext>
            </a:extLst>
          </p:cNvPr>
          <p:cNvSpPr>
            <a:spLocks noGrp="1"/>
          </p:cNvSpPr>
          <p:nvPr>
            <p:ph type="pic" sz="quarter" idx="10"/>
          </p:nvPr>
        </p:nvSpPr>
        <p:spPr bwMode="gray">
          <a:xfrm>
            <a:off x="193676" y="188916"/>
            <a:ext cx="11807826" cy="6480176"/>
          </a:xfrm>
          <a:blipFill>
            <a:blip r:embed="rId2">
              <a:alphaModFix amt="70000"/>
            </a:blip>
            <a:stretch>
              <a:fillRect/>
            </a:stretch>
          </a:blipFill>
        </p:spPr>
        <p:txBody>
          <a:bodyPr tIns="0" bIns="792000" anchor="ctr"/>
          <a:lstStyle>
            <a:lvl1pPr algn="ctr">
              <a:defRPr sz="960"/>
            </a:lvl1pPr>
          </a:lstStyle>
          <a:p>
            <a:r>
              <a:rPr lang="en-US"/>
              <a:t>Click icon to add picture</a:t>
            </a:r>
            <a:endParaRPr lang="en-GB"/>
          </a:p>
        </p:txBody>
      </p:sp>
      <p:sp>
        <p:nvSpPr>
          <p:cNvPr id="5" name="Text Placeholder 12">
            <a:extLst>
              <a:ext uri="{FF2B5EF4-FFF2-40B4-BE49-F238E27FC236}">
                <a16:creationId xmlns:a16="http://schemas.microsoft.com/office/drawing/2014/main" id="{F7D351B8-ED7F-48C2-B959-F649AA0C58C5}"/>
              </a:ext>
            </a:extLst>
          </p:cNvPr>
          <p:cNvSpPr>
            <a:spLocks noGrp="1"/>
          </p:cNvSpPr>
          <p:nvPr>
            <p:ph type="body" sz="quarter" idx="11" hasCustomPrompt="1"/>
          </p:nvPr>
        </p:nvSpPr>
        <p:spPr bwMode="gray">
          <a:xfrm>
            <a:off x="193681" y="188918"/>
            <a:ext cx="11807824" cy="6480176"/>
          </a:xfrm>
          <a:blipFill>
            <a:blip r:embed="rId3">
              <a:alphaModFix amt="70000"/>
            </a:blip>
            <a:stretch>
              <a:fillRect/>
            </a:stretch>
          </a:blipFill>
        </p:spPr>
        <p:txBody>
          <a:bodyPr/>
          <a:lstStyle>
            <a:lvl1pPr>
              <a:defRPr/>
            </a:lvl1pPr>
          </a:lstStyle>
          <a:p>
            <a:pPr lvl="0"/>
            <a:r>
              <a:rPr lang="en-US"/>
              <a:t> </a:t>
            </a:r>
          </a:p>
        </p:txBody>
      </p:sp>
      <p:sp>
        <p:nvSpPr>
          <p:cNvPr id="2" name="Titel 1">
            <a:extLst>
              <a:ext uri="{FF2B5EF4-FFF2-40B4-BE49-F238E27FC236}">
                <a16:creationId xmlns:a16="http://schemas.microsoft.com/office/drawing/2014/main" id="{49FCC374-CCBB-4D06-B936-26263E8E67DE}"/>
              </a:ext>
            </a:extLst>
          </p:cNvPr>
          <p:cNvSpPr>
            <a:spLocks noGrp="1"/>
          </p:cNvSpPr>
          <p:nvPr>
            <p:ph type="ctrTitle" hasCustomPrompt="1"/>
          </p:nvPr>
        </p:nvSpPr>
        <p:spPr bwMode="gray">
          <a:xfrm>
            <a:off x="733427" y="2276873"/>
            <a:ext cx="5004122" cy="1656000"/>
          </a:xfrm>
        </p:spPr>
        <p:txBody>
          <a:bodyPr anchor="b">
            <a:noAutofit/>
          </a:bodyPr>
          <a:lstStyle>
            <a:lvl1pPr algn="l">
              <a:defRPr sz="2558">
                <a:solidFill>
                  <a:schemeClr val="bg1"/>
                </a:solidFill>
              </a:defRPr>
            </a:lvl1pPr>
          </a:lstStyle>
          <a:p>
            <a:r>
              <a:rPr lang="en-US"/>
              <a:t>Click to add title</a:t>
            </a:r>
          </a:p>
        </p:txBody>
      </p:sp>
      <p:sp>
        <p:nvSpPr>
          <p:cNvPr id="8" name="Textfeld 11">
            <a:extLst>
              <a:ext uri="{FF2B5EF4-FFF2-40B4-BE49-F238E27FC236}">
                <a16:creationId xmlns:a16="http://schemas.microsoft.com/office/drawing/2014/main" id="{1EDF7426-D7A8-47B6-BD91-85A0214C015F}"/>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1794970011"/>
      </p:ext>
    </p:extLst>
  </p:cSld>
  <p:clrMapOvr>
    <a:masterClrMapping/>
  </p:clrMapOvr>
  <p:extLst>
    <p:ext uri="{DCECCB84-F9BA-43D5-87BE-67443E8EF086}">
      <p15:sldGuideLst xmlns:p15="http://schemas.microsoft.com/office/powerpoint/2012/main">
        <p15:guide id="1" pos="9636" userDrawn="1">
          <p15:clr>
            <a:srgbClr val="F26B43"/>
          </p15:clr>
        </p15:guide>
        <p15:guide id="2" pos="155" userDrawn="1">
          <p15:clr>
            <a:srgbClr val="F26B43"/>
          </p15:clr>
        </p15:guide>
        <p15:guide id="4" orient="horz" pos="159" userDrawn="1">
          <p15:clr>
            <a:srgbClr val="F26B43"/>
          </p15:clr>
        </p15:guide>
        <p15:guide id="5" orient="horz" pos="5601" userDrawn="1">
          <p15:clr>
            <a:srgbClr val="F26B43"/>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icture and Blue">
    <p:spTree>
      <p:nvGrpSpPr>
        <p:cNvPr id="1" name=""/>
        <p:cNvGrpSpPr/>
        <p:nvPr/>
      </p:nvGrpSpPr>
      <p:grpSpPr>
        <a:xfrm>
          <a:off x="0" y="0"/>
          <a:ext cx="0" cy="0"/>
          <a:chOff x="0" y="0"/>
          <a:chExt cx="0" cy="0"/>
        </a:xfrm>
      </p:grpSpPr>
      <p:sp>
        <p:nvSpPr>
          <p:cNvPr id="7" name="Fußzeilenplatzhalter 2" hidden="1">
            <a:extLst>
              <a:ext uri="{FF2B5EF4-FFF2-40B4-BE49-F238E27FC236}">
                <a16:creationId xmlns:a16="http://schemas.microsoft.com/office/drawing/2014/main" id="{D4B651A1-FA80-49C9-BDC4-B746F1D33176}"/>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8" name="Foliennummernplatzhalter 4" hidden="1">
            <a:extLst>
              <a:ext uri="{FF2B5EF4-FFF2-40B4-BE49-F238E27FC236}">
                <a16:creationId xmlns:a16="http://schemas.microsoft.com/office/drawing/2014/main" id="{8CC24CD1-F786-4C23-8F03-C77DB236D5F1}"/>
              </a:ext>
            </a:extLst>
          </p:cNvPr>
          <p:cNvSpPr>
            <a:spLocks noGrp="1"/>
          </p:cNvSpPr>
          <p:nvPr>
            <p:ph type="sldNum" sz="quarter" idx="14"/>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
        <p:nvSpPr>
          <p:cNvPr id="4" name="Rectangle 3">
            <a:extLst>
              <a:ext uri="{FF2B5EF4-FFF2-40B4-BE49-F238E27FC236}">
                <a16:creationId xmlns:a16="http://schemas.microsoft.com/office/drawing/2014/main" id="{3D057DB6-5E4D-40DA-9216-526249C8FA64}"/>
              </a:ext>
            </a:extLst>
          </p:cNvPr>
          <p:cNvSpPr/>
          <p:nvPr userDrawn="1"/>
        </p:nvSpPr>
        <p:spPr bwMode="gray">
          <a:xfrm>
            <a:off x="3865344" y="1"/>
            <a:ext cx="832983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err="1">
              <a:solidFill>
                <a:schemeClr val="tx2"/>
              </a:solidFill>
              <a:latin typeface="Arial Nova Light" panose="020B0304020202020204" pitchFamily="34" charset="0"/>
              <a:cs typeface="Arial" panose="020B0604020202020204" pitchFamily="34" charset="0"/>
            </a:endParaRPr>
          </a:p>
        </p:txBody>
      </p:sp>
      <p:sp>
        <p:nvSpPr>
          <p:cNvPr id="2" name="Titel 1"/>
          <p:cNvSpPr>
            <a:spLocks noGrp="1"/>
          </p:cNvSpPr>
          <p:nvPr>
            <p:ph type="title"/>
          </p:nvPr>
        </p:nvSpPr>
        <p:spPr bwMode="gray">
          <a:xfrm>
            <a:off x="4333879" y="296758"/>
            <a:ext cx="7488238" cy="936000"/>
          </a:xfrm>
          <a:prstGeom prst="rect">
            <a:avLst/>
          </a:prstGeom>
        </p:spPr>
        <p:txBody>
          <a:bodyPr/>
          <a:lstStyle>
            <a:lvl1pPr>
              <a:defRPr>
                <a:solidFill>
                  <a:schemeClr val="bg1"/>
                </a:solidFill>
              </a:defRPr>
            </a:lvl1pPr>
          </a:lstStyle>
          <a:p>
            <a:r>
              <a:rPr lang="en-US"/>
              <a:t>Click to edit Master title style</a:t>
            </a:r>
          </a:p>
        </p:txBody>
      </p:sp>
      <p:sp>
        <p:nvSpPr>
          <p:cNvPr id="9" name="Picture Placeholder 6">
            <a:extLst>
              <a:ext uri="{FF2B5EF4-FFF2-40B4-BE49-F238E27FC236}">
                <a16:creationId xmlns:a16="http://schemas.microsoft.com/office/drawing/2014/main" id="{CCBD7D10-A88A-4B37-BD54-6126B883FA84}"/>
              </a:ext>
            </a:extLst>
          </p:cNvPr>
          <p:cNvSpPr>
            <a:spLocks noGrp="1"/>
          </p:cNvSpPr>
          <p:nvPr>
            <p:ph type="pic" sz="quarter" idx="10"/>
          </p:nvPr>
        </p:nvSpPr>
        <p:spPr bwMode="gray">
          <a:xfrm>
            <a:off x="2" y="1"/>
            <a:ext cx="3902075" cy="6858000"/>
          </a:xfrm>
          <a:blipFill>
            <a:blip r:embed="rId2"/>
            <a:stretch>
              <a:fillRect/>
            </a:stretch>
          </a:blipFill>
        </p:spPr>
        <p:txBody>
          <a:bodyPr tIns="0" bIns="792000" anchor="ctr"/>
          <a:lstStyle>
            <a:lvl1pPr algn="ctr">
              <a:defRPr sz="960"/>
            </a:lvl1pPr>
          </a:lstStyle>
          <a:p>
            <a:r>
              <a:rPr lang="en-US"/>
              <a:t>Click icon to add picture</a:t>
            </a:r>
            <a:endParaRPr lang="en-GB"/>
          </a:p>
        </p:txBody>
      </p:sp>
      <p:sp>
        <p:nvSpPr>
          <p:cNvPr id="6" name="Textfeld 11">
            <a:extLst>
              <a:ext uri="{FF2B5EF4-FFF2-40B4-BE49-F238E27FC236}">
                <a16:creationId xmlns:a16="http://schemas.microsoft.com/office/drawing/2014/main" id="{7E16BF27-D824-4568-9375-BBEF242414DF}"/>
              </a:ext>
            </a:extLst>
          </p:cNvPr>
          <p:cNvSpPr txBox="1">
            <a:spLocks noChangeArrowheads="1"/>
          </p:cNvSpPr>
          <p:nvPr userDrawn="1"/>
        </p:nvSpPr>
        <p:spPr bwMode="auto">
          <a:xfrm>
            <a:off x="-2291340" y="209165"/>
            <a:ext cx="2067146" cy="2672916"/>
          </a:xfrm>
          <a:prstGeom prst="rect">
            <a:avLst/>
          </a:prstGeom>
          <a:solidFill>
            <a:schemeClr val="bg1">
              <a:lumMod val="95000"/>
            </a:schemeClr>
          </a:solidFill>
          <a:ln>
            <a:solidFill>
              <a:srgbClr val="BFBFBF"/>
            </a:solidFill>
          </a:ln>
        </p:spPr>
        <p:txBody>
          <a:bodyPr wrap="square" lIns="28790" tIns="28790" rIns="28790" bIns="28790">
            <a:noAutofit/>
          </a:bodyP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algn="ctr" eaLnBrk="0" fontAlgn="base" hangingPunct="0">
              <a:spcBef>
                <a:spcPct val="50000"/>
              </a:spcBef>
              <a:spcAft>
                <a:spcPct val="0"/>
              </a:spcAft>
              <a:defRPr>
                <a:solidFill>
                  <a:schemeClr val="tx1"/>
                </a:solidFill>
                <a:latin typeface="Tahoma" charset="0"/>
              </a:defRPr>
            </a:lvl6pPr>
            <a:lvl7pPr marL="2971800" indent="-228600" algn="ctr" eaLnBrk="0" fontAlgn="base" hangingPunct="0">
              <a:spcBef>
                <a:spcPct val="50000"/>
              </a:spcBef>
              <a:spcAft>
                <a:spcPct val="0"/>
              </a:spcAft>
              <a:defRPr>
                <a:solidFill>
                  <a:schemeClr val="tx1"/>
                </a:solidFill>
                <a:latin typeface="Tahoma" charset="0"/>
              </a:defRPr>
            </a:lvl7pPr>
            <a:lvl8pPr marL="3429000" indent="-228600" algn="ctr" eaLnBrk="0" fontAlgn="base" hangingPunct="0">
              <a:spcBef>
                <a:spcPct val="50000"/>
              </a:spcBef>
              <a:spcAft>
                <a:spcPct val="0"/>
              </a:spcAft>
              <a:defRPr>
                <a:solidFill>
                  <a:schemeClr val="tx1"/>
                </a:solidFill>
                <a:latin typeface="Tahoma" charset="0"/>
              </a:defRPr>
            </a:lvl8pPr>
            <a:lvl9pPr marL="3886200" indent="-228600" algn="ctr" eaLnBrk="0" fontAlgn="base" hangingPunct="0">
              <a:spcBef>
                <a:spcPct val="50000"/>
              </a:spcBef>
              <a:spcAft>
                <a:spcPct val="0"/>
              </a:spcAft>
              <a:defRPr>
                <a:solidFill>
                  <a:schemeClr val="tx1"/>
                </a:solidFill>
                <a:latin typeface="Tahoma" charset="0"/>
              </a:defRPr>
            </a:lvl9pPr>
          </a:lstStyle>
          <a:p>
            <a:pPr eaLnBrk="1" fontAlgn="base" hangingPunct="1">
              <a:spcBef>
                <a:spcPct val="0"/>
              </a:spcBef>
              <a:spcAft>
                <a:spcPct val="0"/>
              </a:spcAft>
            </a:pPr>
            <a:r>
              <a:rPr lang="en-US" sz="880">
                <a:solidFill>
                  <a:schemeClr val="bg2"/>
                </a:solidFill>
                <a:latin typeface="+mn-lt"/>
                <a:cs typeface="Tahoma" charset="0"/>
              </a:rPr>
              <a:t>How to insert a photo?</a:t>
            </a:r>
            <a:endParaRPr lang="en-US" sz="880">
              <a:latin typeface="+mn-lt"/>
              <a:cs typeface="Tahoma" charset="0"/>
            </a:endParaRPr>
          </a:p>
          <a:p>
            <a:pPr eaLnBrk="1" fontAlgn="base" hangingPunct="1">
              <a:spcBef>
                <a:spcPct val="0"/>
              </a:spcBef>
              <a:spcAft>
                <a:spcPct val="0"/>
              </a:spcAft>
            </a:pPr>
            <a:r>
              <a:rPr lang="en-US" sz="880">
                <a:latin typeface="+mn-lt"/>
                <a:cs typeface="Tahoma" charset="0"/>
              </a:rPr>
              <a:t>Click the icon to add a picture from a file, or open the Cumulus Browser and select an image, click on the placeholder, and click insert in the Cumulus Browser. The image will be inserted to fit the size of the placeholder. </a:t>
            </a:r>
          </a:p>
          <a:p>
            <a:pPr eaLnBrk="1" fontAlgn="base" hangingPunct="1">
              <a:spcBef>
                <a:spcPct val="0"/>
              </a:spcBef>
              <a:spcAft>
                <a:spcPct val="0"/>
              </a:spcAft>
            </a:pPr>
            <a:endParaRPr lang="en-US" sz="880">
              <a:latin typeface="+mn-lt"/>
              <a:cs typeface="Tahoma" charset="0"/>
            </a:endParaRPr>
          </a:p>
          <a:p>
            <a:pPr eaLnBrk="1" fontAlgn="base" hangingPunct="1">
              <a:spcBef>
                <a:spcPct val="0"/>
              </a:spcBef>
              <a:spcAft>
                <a:spcPct val="0"/>
              </a:spcAft>
            </a:pPr>
            <a:r>
              <a:rPr lang="en-US" sz="880">
                <a:solidFill>
                  <a:schemeClr val="bg2"/>
                </a:solidFill>
                <a:latin typeface="+mn-lt"/>
                <a:cs typeface="Tahoma" charset="0"/>
              </a:rPr>
              <a:t>Want to customize the image section? </a:t>
            </a:r>
          </a:p>
          <a:p>
            <a:pPr eaLnBrk="1" fontAlgn="base" hangingPunct="1">
              <a:spcBef>
                <a:spcPct val="0"/>
              </a:spcBef>
              <a:spcAft>
                <a:spcPct val="0"/>
              </a:spcAft>
            </a:pPr>
            <a:r>
              <a:rPr lang="en-US" sz="880">
                <a:latin typeface="+mn-lt"/>
                <a:cs typeface="Tahoma" charset="0"/>
              </a:rPr>
              <a:t>Select the image, right-click and choose </a:t>
            </a:r>
            <a:r>
              <a:rPr lang="en-US" sz="880" i="1">
                <a:latin typeface="+mn-lt"/>
                <a:cs typeface="Tahoma" charset="0"/>
              </a:rPr>
              <a:t>crop</a:t>
            </a:r>
            <a:r>
              <a:rPr lang="en-US" sz="880">
                <a:latin typeface="+mn-lt"/>
                <a:cs typeface="Tahoma" charset="0"/>
              </a:rPr>
              <a:t>. Now you can select the image section to be shown. </a:t>
            </a:r>
            <a:endParaRPr lang="en-US" sz="800">
              <a:latin typeface="+mn-lt"/>
              <a:cs typeface="Tahoma" charset="0"/>
            </a:endParaRPr>
          </a:p>
        </p:txBody>
      </p:sp>
    </p:spTree>
    <p:extLst>
      <p:ext uri="{BB962C8B-B14F-4D97-AF65-F5344CB8AC3E}">
        <p14:creationId xmlns:p14="http://schemas.microsoft.com/office/powerpoint/2010/main" val="2054793911"/>
      </p:ext>
    </p:extLst>
  </p:cSld>
  <p:clrMapOvr>
    <a:masterClrMapping/>
  </p:clrMapOvr>
  <p:extLst>
    <p:ext uri="{DCECCB84-F9BA-43D5-87BE-67443E8EF086}">
      <p15:sldGuideLst xmlns:p15="http://schemas.microsoft.com/office/powerpoint/2012/main">
        <p15:guide id="2" orient="horz" pos="5601" userDrawn="1">
          <p15:clr>
            <a:srgbClr val="F26B43"/>
          </p15:clr>
        </p15:guide>
        <p15:guide id="3" orient="horz" pos="1399" userDrawn="1">
          <p15:clr>
            <a:srgbClr val="F26B43"/>
          </p15:clr>
        </p15:guide>
        <p15:guide id="4" pos="3478" userDrawn="1">
          <p15:clr>
            <a:srgbClr val="F26B43"/>
          </p15:clr>
        </p15:guide>
        <p15:guide id="6" pos="9492" userDrawn="1">
          <p15:clr>
            <a:srgbClr val="F26B43"/>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mpty Deep Blue">
    <p:spTree>
      <p:nvGrpSpPr>
        <p:cNvPr id="1" name=""/>
        <p:cNvGrpSpPr/>
        <p:nvPr/>
      </p:nvGrpSpPr>
      <p:grpSpPr>
        <a:xfrm>
          <a:off x="0" y="0"/>
          <a:ext cx="0" cy="0"/>
          <a:chOff x="0" y="0"/>
          <a:chExt cx="0" cy="0"/>
        </a:xfrm>
      </p:grpSpPr>
      <p:sp>
        <p:nvSpPr>
          <p:cNvPr id="2" name="Fußzeilenplatzhalter 2" hidden="1">
            <a:extLst>
              <a:ext uri="{FF2B5EF4-FFF2-40B4-BE49-F238E27FC236}">
                <a16:creationId xmlns:a16="http://schemas.microsoft.com/office/drawing/2014/main" id="{F348C6A6-6127-431D-A4A1-5274DE4BEE0D}"/>
              </a:ext>
            </a:extLst>
          </p:cNvPr>
          <p:cNvSpPr>
            <a:spLocks noGrp="1"/>
          </p:cNvSpPr>
          <p:nvPr>
            <p:ph type="ftr" sz="quarter" idx="13"/>
          </p:nvPr>
        </p:nvSpPr>
        <p:spPr>
          <a:xfrm rot="16200000">
            <a:off x="10021501" y="3555246"/>
            <a:ext cx="3960000" cy="180001"/>
          </a:xfrm>
        </p:spPr>
        <p:txBody>
          <a:bodyPr/>
          <a:lstStyle>
            <a:lvl1pPr>
              <a:defRPr>
                <a:noFill/>
              </a:defRPr>
            </a:lvl1pPr>
          </a:lstStyle>
          <a:p>
            <a:r>
              <a:rPr lang="en-US"/>
              <a:t>Footer of the presentation</a:t>
            </a:r>
          </a:p>
        </p:txBody>
      </p:sp>
      <p:sp>
        <p:nvSpPr>
          <p:cNvPr id="3" name="Foliennummernplatzhalter 4" hidden="1">
            <a:extLst>
              <a:ext uri="{FF2B5EF4-FFF2-40B4-BE49-F238E27FC236}">
                <a16:creationId xmlns:a16="http://schemas.microsoft.com/office/drawing/2014/main" id="{99F8DBB4-24F1-456A-A5F5-BD26C65C30FB}"/>
              </a:ext>
            </a:extLst>
          </p:cNvPr>
          <p:cNvSpPr>
            <a:spLocks noGrp="1"/>
          </p:cNvSpPr>
          <p:nvPr>
            <p:ph type="sldNum" sz="quarter" idx="14"/>
          </p:nvPr>
        </p:nvSpPr>
        <p:spPr>
          <a:xfrm rot="16200000">
            <a:off x="11785500" y="6363364"/>
            <a:ext cx="432000" cy="180001"/>
          </a:xfrm>
        </p:spPr>
        <p:txBody>
          <a:bodyPr/>
          <a:lstStyle>
            <a:lvl1pPr>
              <a:defRPr>
                <a:noFill/>
              </a:defRPr>
            </a:lvl1pPr>
          </a:lstStyle>
          <a:p>
            <a:fld id="{0D1F56E0-B6F6-48D7-9539-F293D99B01ED}" type="slidenum">
              <a:rPr lang="en-US" smtClean="0"/>
              <a:pPr/>
              <a:t>‹#›</a:t>
            </a:fld>
            <a:endParaRPr lang="en-US"/>
          </a:p>
        </p:txBody>
      </p:sp>
    </p:spTree>
    <p:extLst>
      <p:ext uri="{BB962C8B-B14F-4D97-AF65-F5344CB8AC3E}">
        <p14:creationId xmlns:p14="http://schemas.microsoft.com/office/powerpoint/2010/main" val="2324184590"/>
      </p:ext>
    </p:extLst>
  </p:cSld>
  <p:clrMapOvr>
    <a:masterClrMapping/>
  </p:clrMapOvr>
  <p:extLst>
    <p:ext uri="{DCECCB84-F9BA-43D5-87BE-67443E8EF086}">
      <p15:sldGuideLst xmlns:p15="http://schemas.microsoft.com/office/powerpoint/2012/main">
        <p15:guide id="3" pos="9636" userDrawn="1">
          <p15:clr>
            <a:srgbClr val="F26B43"/>
          </p15:clr>
        </p15:guide>
        <p15:guide id="4" pos="155" userDrawn="1">
          <p15:clr>
            <a:srgbClr val="F26B43"/>
          </p15:clr>
        </p15:guide>
        <p15:guide id="5" orient="horz" pos="159" userDrawn="1">
          <p15:clr>
            <a:srgbClr val="F26B43"/>
          </p15:clr>
        </p15:guide>
        <p15:guide id="6" orient="horz" pos="5601" userDrawn="1">
          <p15:clr>
            <a:srgbClr val="F26B43"/>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2689638" y="489951"/>
            <a:ext cx="6815774" cy="526400"/>
          </a:xfrm>
          <a:prstGeom prst="rect">
            <a:avLst/>
          </a:prstGeom>
        </p:spPr>
        <p:txBody>
          <a:bodyPr spcFirstLastPara="1" wrap="square" lIns="91425" tIns="91425" rIns="91425" bIns="91425" anchor="ctr" anchorCtr="0">
            <a:noAutofit/>
          </a:bodyPr>
          <a:lstStyle>
            <a:lvl1pPr lvl="0">
              <a:spcBef>
                <a:spcPts val="0"/>
              </a:spcBef>
              <a:spcAft>
                <a:spcPts val="0"/>
              </a:spcAft>
              <a:buSzPts val="2600"/>
              <a:buNone/>
              <a:defRPr sz="2933"/>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6" name="Google Shape;26;p6"/>
          <p:cNvSpPr txBox="1">
            <a:spLocks noGrp="1"/>
          </p:cNvSpPr>
          <p:nvPr>
            <p:ph type="sldNum" idx="12"/>
          </p:nvPr>
        </p:nvSpPr>
        <p:spPr>
          <a:xfrm>
            <a:off x="11299556" y="6217625"/>
            <a:ext cx="731791"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76464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41912550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Nur Titel">
    <p:spTree>
      <p:nvGrpSpPr>
        <p:cNvPr id="1" name=""/>
        <p:cNvGrpSpPr/>
        <p:nvPr/>
      </p:nvGrpSpPr>
      <p:grpSpPr>
        <a:xfrm>
          <a:off x="0" y="0"/>
          <a:ext cx="0" cy="0"/>
          <a:chOff x="0" y="0"/>
          <a:chExt cx="0" cy="0"/>
        </a:xfrm>
      </p:grpSpPr>
      <p:pic>
        <p:nvPicPr>
          <p:cNvPr id="5" name="Grafik 7">
            <a:extLst>
              <a:ext uri="{FF2B5EF4-FFF2-40B4-BE49-F238E27FC236}">
                <a16:creationId xmlns:a16="http://schemas.microsoft.com/office/drawing/2014/main" id="{155BA1B1-8D58-4D78-87FC-612BE6730DB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gray">
          <a:xfrm rot="16200000">
            <a:off x="11547105" y="335845"/>
            <a:ext cx="932160" cy="381474"/>
          </a:xfrm>
          <a:prstGeom prst="rect">
            <a:avLst/>
          </a:prstGeom>
        </p:spPr>
      </p:pic>
      <p:sp>
        <p:nvSpPr>
          <p:cNvPr id="6" name="Title 5">
            <a:extLst>
              <a:ext uri="{FF2B5EF4-FFF2-40B4-BE49-F238E27FC236}">
                <a16:creationId xmlns:a16="http://schemas.microsoft.com/office/drawing/2014/main" id="{40838088-0A0E-4764-8965-9AF750E1E18C}"/>
              </a:ext>
            </a:extLst>
          </p:cNvPr>
          <p:cNvSpPr>
            <a:spLocks noGrp="1"/>
          </p:cNvSpPr>
          <p:nvPr>
            <p:ph type="title"/>
          </p:nvPr>
        </p:nvSpPr>
        <p:spPr bwMode="gray">
          <a:xfrm>
            <a:off x="372953" y="296652"/>
            <a:ext cx="11449048" cy="936000"/>
          </a:xfrm>
        </p:spPr>
        <p:txBody>
          <a:bodyPr/>
          <a:lstStyle>
            <a:lvl1pPr>
              <a:defRPr/>
            </a:lvl1pPr>
          </a:lstStyle>
          <a:p>
            <a:r>
              <a:rPr lang="de-DE"/>
              <a:t>Mastertitelformat bearbeiten</a:t>
            </a:r>
            <a:endParaRPr lang="en-US"/>
          </a:p>
        </p:txBody>
      </p:sp>
      <p:sp>
        <p:nvSpPr>
          <p:cNvPr id="7" name="Footer Placeholder 6">
            <a:extLst>
              <a:ext uri="{FF2B5EF4-FFF2-40B4-BE49-F238E27FC236}">
                <a16:creationId xmlns:a16="http://schemas.microsoft.com/office/drawing/2014/main" id="{6D3F6FF0-048D-4052-84C9-5CFE19FE3BF5}"/>
              </a:ext>
            </a:extLst>
          </p:cNvPr>
          <p:cNvSpPr>
            <a:spLocks noGrp="1"/>
          </p:cNvSpPr>
          <p:nvPr>
            <p:ph type="ftr" sz="quarter" idx="10"/>
          </p:nvPr>
        </p:nvSpPr>
        <p:spPr bwMode="gray"/>
        <p:txBody>
          <a:bodyPr/>
          <a:lstStyle/>
          <a:p>
            <a:r>
              <a:rPr lang="en-US"/>
              <a:t>Footer of the presentation</a:t>
            </a:r>
          </a:p>
        </p:txBody>
      </p:sp>
      <p:sp>
        <p:nvSpPr>
          <p:cNvPr id="8" name="Slide Number Placeholder 7">
            <a:extLst>
              <a:ext uri="{FF2B5EF4-FFF2-40B4-BE49-F238E27FC236}">
                <a16:creationId xmlns:a16="http://schemas.microsoft.com/office/drawing/2014/main" id="{FD5C8812-ED8F-495B-9583-A88AEC85A3A2}"/>
              </a:ext>
            </a:extLst>
          </p:cNvPr>
          <p:cNvSpPr>
            <a:spLocks noGrp="1"/>
          </p:cNvSpPr>
          <p:nvPr>
            <p:ph type="sldNum" sz="quarter" idx="11"/>
          </p:nvPr>
        </p:nvSpPr>
        <p:spPr bwMode="gray"/>
        <p:txBody>
          <a:bodyPr/>
          <a:lstStyle/>
          <a:p>
            <a:fld id="{0D1F56E0-B6F6-48D7-9539-F293D99B01ED}" type="slidenum">
              <a:rPr lang="en-US" smtClean="0"/>
              <a:pPr/>
              <a:t>‹#›</a:t>
            </a:fld>
            <a:endParaRPr lang="en-US"/>
          </a:p>
        </p:txBody>
      </p:sp>
    </p:spTree>
    <p:extLst>
      <p:ext uri="{BB962C8B-B14F-4D97-AF65-F5344CB8AC3E}">
        <p14:creationId xmlns:p14="http://schemas.microsoft.com/office/powerpoint/2010/main" val="2484332637"/>
      </p:ext>
    </p:extLst>
  </p:cSld>
  <p:clrMapOvr>
    <a:masterClrMapping/>
  </p:clrMapOvr>
  <p:extLst>
    <p:ext uri="{DCECCB84-F9BA-43D5-87BE-67443E8EF086}">
      <p15:sldGuideLst xmlns:p15="http://schemas.microsoft.com/office/powerpoint/2012/main">
        <p15:guide id="1" orient="horz" pos="4201" userDrawn="1">
          <p15:clr>
            <a:srgbClr val="F26B43"/>
          </p15:clr>
        </p15:guide>
        <p15:guide id="2" pos="7447" userDrawn="1">
          <p15:clr>
            <a:srgbClr val="F26B43"/>
          </p15:clr>
        </p15:guide>
        <p15:guide id="3" orient="horz" pos="1049" userDrawn="1">
          <p15:clr>
            <a:srgbClr val="F26B43"/>
          </p15:clr>
        </p15:guide>
        <p15:guide id="4" pos="235" userDrawn="1">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With customer logo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323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838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6195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C4B110-4911-4565-A928-73658FD2B6C8}"/>
              </a:ext>
            </a:extLst>
          </p:cNvPr>
          <p:cNvSpPr>
            <a:spLocks noGrp="1"/>
          </p:cNvSpPr>
          <p:nvPr>
            <p:ph type="dt" sz="half" idx="10"/>
          </p:nvPr>
        </p:nvSpPr>
        <p:spPr/>
        <p:txBody>
          <a:bodyPr/>
          <a:lstStyle/>
          <a:p>
            <a:fld id="{BC56F730-F8B8-44D4-B251-E843437B5B7C}" type="datetimeFigureOut">
              <a:rPr lang="en-US" smtClean="0"/>
              <a:t>9/10/2026</a:t>
            </a:fld>
            <a:endParaRPr lang="en-US"/>
          </a:p>
        </p:txBody>
      </p:sp>
      <p:sp>
        <p:nvSpPr>
          <p:cNvPr id="3" name="Footer Placeholder 2">
            <a:extLst>
              <a:ext uri="{FF2B5EF4-FFF2-40B4-BE49-F238E27FC236}">
                <a16:creationId xmlns:a16="http://schemas.microsoft.com/office/drawing/2014/main" id="{AD64E610-0A4E-4B13-AEB1-80830DE396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FDCC25-ACFF-4F07-81EF-01BE1F438594}"/>
              </a:ext>
            </a:extLst>
          </p:cNvPr>
          <p:cNvSpPr>
            <a:spLocks noGrp="1"/>
          </p:cNvSpPr>
          <p:nvPr>
            <p:ph type="sldNum" sz="quarter" idx="12"/>
          </p:nvPr>
        </p:nvSpPr>
        <p:spPr/>
        <p:txBody>
          <a:bodyPr/>
          <a:lstStyle/>
          <a:p>
            <a:fld id="{428B4272-A7C5-4470-9E26-8109B27BC2C9}" type="slidenum">
              <a:rPr lang="en-US" smtClean="0"/>
              <a:t>‹#›</a:t>
            </a:fld>
            <a:endParaRPr lang="en-US"/>
          </a:p>
        </p:txBody>
      </p:sp>
    </p:spTree>
    <p:extLst>
      <p:ext uri="{BB962C8B-B14F-4D97-AF65-F5344CB8AC3E}">
        <p14:creationId xmlns:p14="http://schemas.microsoft.com/office/powerpoint/2010/main" val="18323773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With customer logo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95439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629CC0D-8BC3-985E-64F5-23E6D2E8FF73}"/>
              </a:ext>
            </a:extLst>
          </p:cNvPr>
          <p:cNvGraphicFramePr>
            <a:graphicFrameLocks noChangeAspect="1"/>
          </p:cNvGraphicFramePr>
          <p:nvPr userDrawn="1">
            <p:custDataLst>
              <p:tags r:id="rId35"/>
            </p:custDataLst>
            <p:extLst>
              <p:ext uri="{D42A27DB-BD31-4B8C-83A1-F6EECF244321}">
                <p14:modId xmlns:p14="http://schemas.microsoft.com/office/powerpoint/2010/main" val="4217995263"/>
              </p:ext>
            </p:extLst>
          </p:nvPr>
        </p:nvGraphicFramePr>
        <p:xfrm>
          <a:off x="1591" y="1588"/>
          <a:ext cx="1588" cy="1588"/>
        </p:xfrm>
        <a:graphic>
          <a:graphicData uri="http://schemas.openxmlformats.org/presentationml/2006/ole">
            <mc:AlternateContent xmlns:mc="http://schemas.openxmlformats.org/markup-compatibility/2006">
              <mc:Choice xmlns:v="urn:schemas-microsoft-com:vml" Requires="v">
                <p:oleObj name="think-cell Slide" r:id="rId38" imgW="395" imgH="394" progId="TCLayout.ActiveDocument.1">
                  <p:embed/>
                </p:oleObj>
              </mc:Choice>
              <mc:Fallback>
                <p:oleObj name="think-cell Slide" r:id="rId38" imgW="395" imgH="394" progId="TCLayout.ActiveDocument.1">
                  <p:embed/>
                  <p:pic>
                    <p:nvPicPr>
                      <p:cNvPr id="4" name="Object 3" hidden="1">
                        <a:extLst>
                          <a:ext uri="{FF2B5EF4-FFF2-40B4-BE49-F238E27FC236}">
                            <a16:creationId xmlns:a16="http://schemas.microsoft.com/office/drawing/2014/main" id="{5629CC0D-8BC3-985E-64F5-23E6D2E8FF73}"/>
                          </a:ext>
                        </a:extLst>
                      </p:cNvPr>
                      <p:cNvPicPr/>
                      <p:nvPr/>
                    </p:nvPicPr>
                    <p:blipFill>
                      <a:blip r:embed="rId39"/>
                      <a:stretch>
                        <a:fillRect/>
                      </a:stretch>
                    </p:blipFill>
                    <p:spPr>
                      <a:xfrm>
                        <a:off x="1591" y="1588"/>
                        <a:ext cx="1588" cy="1588"/>
                      </a:xfrm>
                      <a:prstGeom prst="rect">
                        <a:avLst/>
                      </a:prstGeom>
                    </p:spPr>
                  </p:pic>
                </p:oleObj>
              </mc:Fallback>
            </mc:AlternateContent>
          </a:graphicData>
        </a:graphic>
      </p:graphicFrame>
      <p:sp>
        <p:nvSpPr>
          <p:cNvPr id="3" name="Textplatzhalter 2"/>
          <p:cNvSpPr>
            <a:spLocks noGrp="1"/>
          </p:cNvSpPr>
          <p:nvPr>
            <p:ph type="body" idx="1"/>
          </p:nvPr>
        </p:nvSpPr>
        <p:spPr bwMode="gray">
          <a:xfrm>
            <a:off x="373069" y="1665293"/>
            <a:ext cx="11449048" cy="5003801"/>
          </a:xfrm>
          <a:prstGeom prst="rect">
            <a:avLst/>
          </a:prstGeom>
        </p:spPr>
        <p:txBody>
          <a:bodyPr vert="horz" lIns="0" tIns="0" rIns="0" bIns="0" rtlCol="0">
            <a:noAutofit/>
          </a:bodyPr>
          <a:lstStyle/>
          <a:p>
            <a:pPr lvl="0"/>
            <a:r>
              <a:rPr lang="en-US"/>
              <a:t>Subline First level</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cxnSp>
        <p:nvCxnSpPr>
          <p:cNvPr id="6" name="Gerader Verbinder 5">
            <a:extLst>
              <a:ext uri="{FF2B5EF4-FFF2-40B4-BE49-F238E27FC236}">
                <a16:creationId xmlns:a16="http://schemas.microsoft.com/office/drawing/2014/main" id="{C36141E0-FC62-40D2-8669-F375829AE5B5}"/>
              </a:ext>
            </a:extLst>
          </p:cNvPr>
          <p:cNvCxnSpPr>
            <a:cxnSpLocks/>
          </p:cNvCxnSpPr>
          <p:nvPr userDrawn="1"/>
        </p:nvCxnSpPr>
        <p:spPr bwMode="gray">
          <a:xfrm>
            <a:off x="3902075"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944CCA8E-2719-4D15-8F68-9FC39A689B24}"/>
              </a:ext>
            </a:extLst>
          </p:cNvPr>
          <p:cNvCxnSpPr>
            <a:cxnSpLocks/>
          </p:cNvCxnSpPr>
          <p:nvPr userDrawn="1"/>
        </p:nvCxnSpPr>
        <p:spPr bwMode="gray">
          <a:xfrm>
            <a:off x="4333391"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4" name="Gerader Verbinder 43">
            <a:extLst>
              <a:ext uri="{FF2B5EF4-FFF2-40B4-BE49-F238E27FC236}">
                <a16:creationId xmlns:a16="http://schemas.microsoft.com/office/drawing/2014/main" id="{F800D58A-D854-4F13-BAD2-1FFE4DBA314A}"/>
              </a:ext>
            </a:extLst>
          </p:cNvPr>
          <p:cNvCxnSpPr>
            <a:cxnSpLocks/>
          </p:cNvCxnSpPr>
          <p:nvPr userDrawn="1"/>
        </p:nvCxnSpPr>
        <p:spPr bwMode="gray">
          <a:xfrm>
            <a:off x="7861782"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5C37B119-B83C-49CE-83B4-23980EA69A34}"/>
              </a:ext>
            </a:extLst>
          </p:cNvPr>
          <p:cNvCxnSpPr>
            <a:cxnSpLocks/>
          </p:cNvCxnSpPr>
          <p:nvPr userDrawn="1"/>
        </p:nvCxnSpPr>
        <p:spPr bwMode="gray">
          <a:xfrm>
            <a:off x="8293830"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6" name="Gerader Verbinder 45">
            <a:extLst>
              <a:ext uri="{FF2B5EF4-FFF2-40B4-BE49-F238E27FC236}">
                <a16:creationId xmlns:a16="http://schemas.microsoft.com/office/drawing/2014/main" id="{67BFA953-C09A-4D51-AD11-72B985889D94}"/>
              </a:ext>
            </a:extLst>
          </p:cNvPr>
          <p:cNvCxnSpPr>
            <a:cxnSpLocks/>
          </p:cNvCxnSpPr>
          <p:nvPr userDrawn="1"/>
        </p:nvCxnSpPr>
        <p:spPr bwMode="gray">
          <a:xfrm>
            <a:off x="5845559"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7" name="Gerader Verbinder 46">
            <a:extLst>
              <a:ext uri="{FF2B5EF4-FFF2-40B4-BE49-F238E27FC236}">
                <a16:creationId xmlns:a16="http://schemas.microsoft.com/office/drawing/2014/main" id="{012824C4-839C-4F9C-B2CC-D533970C3F91}"/>
              </a:ext>
            </a:extLst>
          </p:cNvPr>
          <p:cNvCxnSpPr>
            <a:cxnSpLocks/>
          </p:cNvCxnSpPr>
          <p:nvPr userDrawn="1"/>
        </p:nvCxnSpPr>
        <p:spPr bwMode="gray">
          <a:xfrm>
            <a:off x="6349616"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8" name="Gerader Verbinder 47">
            <a:extLst>
              <a:ext uri="{FF2B5EF4-FFF2-40B4-BE49-F238E27FC236}">
                <a16:creationId xmlns:a16="http://schemas.microsoft.com/office/drawing/2014/main" id="{821C4025-D472-4850-B656-37A9BDA756C5}"/>
              </a:ext>
            </a:extLst>
          </p:cNvPr>
          <p:cNvCxnSpPr>
            <a:cxnSpLocks/>
          </p:cNvCxnSpPr>
          <p:nvPr userDrawn="1"/>
        </p:nvCxnSpPr>
        <p:spPr bwMode="gray">
          <a:xfrm>
            <a:off x="2965240"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1906E8A0-B53E-4C6A-A116-11E58B2E5CBF}"/>
              </a:ext>
            </a:extLst>
          </p:cNvPr>
          <p:cNvCxnSpPr>
            <a:cxnSpLocks/>
          </p:cNvCxnSpPr>
          <p:nvPr userDrawn="1"/>
        </p:nvCxnSpPr>
        <p:spPr bwMode="gray">
          <a:xfrm>
            <a:off x="3325278"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0" name="Gerader Verbinder 49">
            <a:extLst>
              <a:ext uri="{FF2B5EF4-FFF2-40B4-BE49-F238E27FC236}">
                <a16:creationId xmlns:a16="http://schemas.microsoft.com/office/drawing/2014/main" id="{53C550E3-52B8-4D5B-B0F3-3B45320962CD}"/>
              </a:ext>
            </a:extLst>
          </p:cNvPr>
          <p:cNvCxnSpPr>
            <a:cxnSpLocks/>
          </p:cNvCxnSpPr>
          <p:nvPr userDrawn="1"/>
        </p:nvCxnSpPr>
        <p:spPr bwMode="gray">
          <a:xfrm>
            <a:off x="8869895"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1" name="Gerader Verbinder 50">
            <a:extLst>
              <a:ext uri="{FF2B5EF4-FFF2-40B4-BE49-F238E27FC236}">
                <a16:creationId xmlns:a16="http://schemas.microsoft.com/office/drawing/2014/main" id="{5E97484F-F32B-49E5-94C0-82E303D6F411}"/>
              </a:ext>
            </a:extLst>
          </p:cNvPr>
          <p:cNvCxnSpPr>
            <a:cxnSpLocks/>
          </p:cNvCxnSpPr>
          <p:nvPr userDrawn="1"/>
        </p:nvCxnSpPr>
        <p:spPr bwMode="gray">
          <a:xfrm>
            <a:off x="9229935"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3" name="Gerader Verbinder 52">
            <a:extLst>
              <a:ext uri="{FF2B5EF4-FFF2-40B4-BE49-F238E27FC236}">
                <a16:creationId xmlns:a16="http://schemas.microsoft.com/office/drawing/2014/main" id="{5984F6F5-9DD5-4361-AE75-7CB0ECE987DF}"/>
              </a:ext>
            </a:extLst>
          </p:cNvPr>
          <p:cNvCxnSpPr>
            <a:cxnSpLocks/>
          </p:cNvCxnSpPr>
          <p:nvPr userDrawn="1"/>
        </p:nvCxnSpPr>
        <p:spPr bwMode="gray">
          <a:xfrm rot="16200000">
            <a:off x="-131106" y="15928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5" name="Fußzeilenplatzhalter 54">
            <a:extLst>
              <a:ext uri="{FF2B5EF4-FFF2-40B4-BE49-F238E27FC236}">
                <a16:creationId xmlns:a16="http://schemas.microsoft.com/office/drawing/2014/main" id="{89164132-B304-49AC-A3AC-9C35B548AC1C}"/>
              </a:ext>
            </a:extLst>
          </p:cNvPr>
          <p:cNvSpPr>
            <a:spLocks noGrp="1"/>
          </p:cNvSpPr>
          <p:nvPr>
            <p:ph type="ftr" sz="quarter" idx="3"/>
            <p:custDataLst>
              <p:tags r:id="rId36"/>
            </p:custDataLst>
          </p:nvPr>
        </p:nvSpPr>
        <p:spPr bwMode="gray">
          <a:xfrm rot="16200000">
            <a:off x="10021501" y="3555246"/>
            <a:ext cx="3960000" cy="180001"/>
          </a:xfrm>
          <a:prstGeom prst="rect">
            <a:avLst/>
          </a:prstGeom>
          <a:ln>
            <a:noFill/>
          </a:ln>
        </p:spPr>
        <p:txBody>
          <a:bodyPr vert="horz" lIns="0" tIns="0" rIns="0" bIns="0" rtlCol="0" anchor="ctr"/>
          <a:lstStyle>
            <a:lvl1pPr algn="l">
              <a:defRPr sz="720">
                <a:solidFill>
                  <a:srgbClr val="A7A7A7"/>
                </a:solidFill>
              </a:defRPr>
            </a:lvl1pPr>
          </a:lstStyle>
          <a:p>
            <a:r>
              <a:rPr lang="en-US"/>
              <a:t>Footer of the presentation</a:t>
            </a:r>
          </a:p>
        </p:txBody>
      </p:sp>
      <p:sp>
        <p:nvSpPr>
          <p:cNvPr id="56" name="Foliennummernplatzhalter 55">
            <a:extLst>
              <a:ext uri="{FF2B5EF4-FFF2-40B4-BE49-F238E27FC236}">
                <a16:creationId xmlns:a16="http://schemas.microsoft.com/office/drawing/2014/main" id="{24CC0301-13B6-460D-BA06-0969D6E3EA69}"/>
              </a:ext>
            </a:extLst>
          </p:cNvPr>
          <p:cNvSpPr>
            <a:spLocks noGrp="1"/>
          </p:cNvSpPr>
          <p:nvPr>
            <p:ph type="sldNum" sz="quarter" idx="4"/>
            <p:custDataLst>
              <p:tags r:id="rId37"/>
            </p:custDataLst>
          </p:nvPr>
        </p:nvSpPr>
        <p:spPr bwMode="gray">
          <a:xfrm rot="16200000">
            <a:off x="11785500" y="6363364"/>
            <a:ext cx="432000" cy="180001"/>
          </a:xfrm>
          <a:prstGeom prst="rect">
            <a:avLst/>
          </a:prstGeom>
          <a:ln>
            <a:noFill/>
          </a:ln>
        </p:spPr>
        <p:txBody>
          <a:bodyPr vert="horz" lIns="0" tIns="0" rIns="0" bIns="0" rtlCol="0" anchor="ctr"/>
          <a:lstStyle>
            <a:lvl1pPr algn="l">
              <a:defRPr sz="720">
                <a:solidFill>
                  <a:srgbClr val="A7A7A7"/>
                </a:solidFill>
              </a:defRPr>
            </a:lvl1pPr>
          </a:lstStyle>
          <a:p>
            <a:fld id="{0D1F56E0-B6F6-48D7-9539-F293D99B01ED}" type="slidenum">
              <a:rPr lang="en-US" smtClean="0"/>
              <a:t>‹#›</a:t>
            </a:fld>
            <a:endParaRPr lang="en-US"/>
          </a:p>
        </p:txBody>
      </p:sp>
      <p:sp>
        <p:nvSpPr>
          <p:cNvPr id="57" name="Titelplatzhalter 56">
            <a:extLst>
              <a:ext uri="{FF2B5EF4-FFF2-40B4-BE49-F238E27FC236}">
                <a16:creationId xmlns:a16="http://schemas.microsoft.com/office/drawing/2014/main" id="{8A4DF5DF-4A47-4492-87A8-D830B1E7A6DB}"/>
              </a:ext>
            </a:extLst>
          </p:cNvPr>
          <p:cNvSpPr>
            <a:spLocks noGrp="1"/>
          </p:cNvSpPr>
          <p:nvPr>
            <p:ph type="title"/>
          </p:nvPr>
        </p:nvSpPr>
        <p:spPr bwMode="gray">
          <a:xfrm>
            <a:off x="372953" y="296652"/>
            <a:ext cx="11449048" cy="936000"/>
          </a:xfrm>
          <a:prstGeom prst="rect">
            <a:avLst/>
          </a:prstGeom>
        </p:spPr>
        <p:txBody>
          <a:bodyPr vert="horz" lIns="0" tIns="0" rIns="0" bIns="0" rtlCol="0" anchor="t">
            <a:noAutofit/>
          </a:bodyPr>
          <a:lstStyle/>
          <a:p>
            <a:r>
              <a:rPr lang="en-US"/>
              <a:t>Click to add a title</a:t>
            </a:r>
          </a:p>
        </p:txBody>
      </p:sp>
      <p:cxnSp>
        <p:nvCxnSpPr>
          <p:cNvPr id="59" name="Gerader Verbinder 58">
            <a:extLst>
              <a:ext uri="{FF2B5EF4-FFF2-40B4-BE49-F238E27FC236}">
                <a16:creationId xmlns:a16="http://schemas.microsoft.com/office/drawing/2014/main" id="{C8C93C92-A8CD-4142-A203-D6D3DCAF87C8}"/>
              </a:ext>
            </a:extLst>
          </p:cNvPr>
          <p:cNvCxnSpPr>
            <a:cxnSpLocks/>
          </p:cNvCxnSpPr>
          <p:nvPr userDrawn="1"/>
        </p:nvCxnSpPr>
        <p:spPr bwMode="gray">
          <a:xfrm>
            <a:off x="191876"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01577375-24BC-484C-B150-5875F7919669}"/>
              </a:ext>
            </a:extLst>
          </p:cNvPr>
          <p:cNvCxnSpPr>
            <a:cxnSpLocks/>
          </p:cNvCxnSpPr>
          <p:nvPr userDrawn="1"/>
        </p:nvCxnSpPr>
        <p:spPr bwMode="gray">
          <a:xfrm>
            <a:off x="372950"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1" name="Gerader Verbinder 60">
            <a:extLst>
              <a:ext uri="{FF2B5EF4-FFF2-40B4-BE49-F238E27FC236}">
                <a16:creationId xmlns:a16="http://schemas.microsoft.com/office/drawing/2014/main" id="{388093F1-C4BF-405A-86D8-6171CFD1CD32}"/>
              </a:ext>
            </a:extLst>
          </p:cNvPr>
          <p:cNvCxnSpPr>
            <a:cxnSpLocks/>
          </p:cNvCxnSpPr>
          <p:nvPr userDrawn="1"/>
        </p:nvCxnSpPr>
        <p:spPr bwMode="gray">
          <a:xfrm rot="16200000">
            <a:off x="-131106" y="6597357"/>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EB79EE5C-A440-46B4-97C5-9D6DDB56D3C4}"/>
              </a:ext>
            </a:extLst>
          </p:cNvPr>
          <p:cNvCxnSpPr>
            <a:cxnSpLocks/>
          </p:cNvCxnSpPr>
          <p:nvPr userDrawn="1"/>
        </p:nvCxnSpPr>
        <p:spPr bwMode="gray">
          <a:xfrm rot="16200000">
            <a:off x="-131106" y="116636"/>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3" name="Gerader Verbinder 62">
            <a:extLst>
              <a:ext uri="{FF2B5EF4-FFF2-40B4-BE49-F238E27FC236}">
                <a16:creationId xmlns:a16="http://schemas.microsoft.com/office/drawing/2014/main" id="{8255B65F-058E-4D3E-A5F0-B563A1ACB4CA}"/>
              </a:ext>
            </a:extLst>
          </p:cNvPr>
          <p:cNvCxnSpPr>
            <a:cxnSpLocks/>
          </p:cNvCxnSpPr>
          <p:nvPr userDrawn="1"/>
        </p:nvCxnSpPr>
        <p:spPr bwMode="gray">
          <a:xfrm>
            <a:off x="11822223"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Gerader Verbinder 63">
            <a:extLst>
              <a:ext uri="{FF2B5EF4-FFF2-40B4-BE49-F238E27FC236}">
                <a16:creationId xmlns:a16="http://schemas.microsoft.com/office/drawing/2014/main" id="{D5865E99-EEFB-4562-A051-8B61D8DE54DD}"/>
              </a:ext>
            </a:extLst>
          </p:cNvPr>
          <p:cNvCxnSpPr>
            <a:cxnSpLocks/>
          </p:cNvCxnSpPr>
          <p:nvPr userDrawn="1"/>
        </p:nvCxnSpPr>
        <p:spPr bwMode="gray">
          <a:xfrm>
            <a:off x="12002243" y="-207402"/>
            <a:ext cx="0" cy="144016"/>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TW_CONFIDENTIAL">
            <a:extLst>
              <a:ext uri="{FF2B5EF4-FFF2-40B4-BE49-F238E27FC236}">
                <a16:creationId xmlns:a16="http://schemas.microsoft.com/office/drawing/2014/main" id="{46F4C0C9-C7AC-4AF5-9D58-246853194042}"/>
              </a:ext>
            </a:extLst>
          </p:cNvPr>
          <p:cNvSpPr txBox="1">
            <a:spLocks noChangeArrowheads="1"/>
          </p:cNvSpPr>
          <p:nvPr userDrawn="1"/>
        </p:nvSpPr>
        <p:spPr bwMode="auto">
          <a:xfrm>
            <a:off x="372952" y="6696005"/>
            <a:ext cx="3240001" cy="98489"/>
          </a:xfrm>
          <a:prstGeom prst="rect">
            <a:avLst/>
          </a:prstGeom>
        </p:spPr>
        <p:txBody>
          <a:bodyPr horzOverflow="overflow" wrap="square" lIns="0" tIns="0" rIns="0" bIns="0">
            <a:spAutoFit/>
          </a:bodyPr>
          <a:lstStyle>
            <a:defPPr>
              <a:defRPr lang="de-DE"/>
            </a:defPPr>
            <a:lvl1pPr>
              <a:defRPr sz="800">
                <a:solidFill>
                  <a:srgbClr val="A7A7A7"/>
                </a:solidFill>
                <a:latin typeface="+mj-lt"/>
                <a:cs typeface="Calibri" panose="020F0502020204030204" pitchFamily="34" charset="0"/>
              </a:defRPr>
            </a:lvl1pPr>
          </a:lstStyle>
          <a:p>
            <a:pPr lvl="0"/>
            <a:endParaRPr lang="de-DE" sz="640"/>
          </a:p>
        </p:txBody>
      </p:sp>
    </p:spTree>
    <p:extLst>
      <p:ext uri="{BB962C8B-B14F-4D97-AF65-F5344CB8AC3E}">
        <p14:creationId xmlns:p14="http://schemas.microsoft.com/office/powerpoint/2010/main" val="2065370904"/>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64" r:id="rId31"/>
    <p:sldLayoutId id="2147483970" r:id="rId32"/>
    <p:sldLayoutId id="2147483971" r:id="rId33"/>
  </p:sldLayoutIdLst>
  <p:hf hdr="0" ftr="0" dt="0"/>
  <p:txStyles>
    <p:titleStyle>
      <a:lvl1pPr algn="l" defTabSz="731352" rtl="0" eaLnBrk="1" latinLnBrk="0" hangingPunct="1">
        <a:spcBef>
          <a:spcPct val="0"/>
        </a:spcBef>
        <a:buNone/>
        <a:defRPr sz="2239" b="0" kern="1200">
          <a:solidFill>
            <a:schemeClr val="tx2"/>
          </a:solidFill>
          <a:latin typeface="+mj-lt"/>
          <a:ea typeface="+mj-ea"/>
          <a:cs typeface="Arial" panose="020B0604020202020204" pitchFamily="34" charset="0"/>
        </a:defRPr>
      </a:lvl1pPr>
    </p:titleStyle>
    <p:bodyStyle>
      <a:lvl1pPr marL="0" indent="0" algn="l" defTabSz="731352" rtl="0" eaLnBrk="1" latinLnBrk="0" hangingPunct="1">
        <a:spcBef>
          <a:spcPts val="480"/>
        </a:spcBef>
        <a:spcAft>
          <a:spcPts val="480"/>
        </a:spcAft>
        <a:buFontTx/>
        <a:buNone/>
        <a:defRPr sz="1439" kern="1200">
          <a:solidFill>
            <a:schemeClr val="bg2"/>
          </a:solidFill>
          <a:latin typeface="+mn-lt"/>
          <a:ea typeface="+mn-ea"/>
          <a:cs typeface="Arial" panose="020B0604020202020204" pitchFamily="34" charset="0"/>
        </a:defRPr>
      </a:lvl1pPr>
      <a:lvl2pPr marL="0" indent="0" algn="l" defTabSz="731352" rtl="0" eaLnBrk="1" latinLnBrk="0" hangingPunct="1">
        <a:spcBef>
          <a:spcPts val="0"/>
        </a:spcBef>
        <a:spcAft>
          <a:spcPts val="480"/>
        </a:spcAft>
        <a:buClr>
          <a:schemeClr val="tx2"/>
        </a:buClr>
        <a:buFont typeface="Arial" panose="020B0604020202020204" pitchFamily="34" charset="0"/>
        <a:buNone/>
        <a:defRPr sz="1280" kern="1200">
          <a:solidFill>
            <a:schemeClr val="tx2"/>
          </a:solidFill>
          <a:latin typeface="+mn-lt"/>
          <a:ea typeface="+mn-ea"/>
          <a:cs typeface="Arial" panose="020B0604020202020204" pitchFamily="34" charset="0"/>
        </a:defRPr>
      </a:lvl2pPr>
      <a:lvl3pPr marL="143478" indent="-143478" algn="l" defTabSz="731352" rtl="0" eaLnBrk="1" latinLnBrk="0" hangingPunct="1">
        <a:spcBef>
          <a:spcPts val="0"/>
        </a:spcBef>
        <a:spcAft>
          <a:spcPts val="480"/>
        </a:spcAft>
        <a:buClr>
          <a:schemeClr val="bg2"/>
        </a:buClr>
        <a:buFont typeface="Arial" panose="020B0604020202020204" pitchFamily="34" charset="0"/>
        <a:buChar char="•"/>
        <a:defRPr sz="1280" kern="1200">
          <a:solidFill>
            <a:schemeClr val="tx2"/>
          </a:solidFill>
          <a:latin typeface="+mn-lt"/>
          <a:ea typeface="+mn-ea"/>
          <a:cs typeface="Arial" panose="020B0604020202020204" pitchFamily="34" charset="0"/>
        </a:defRPr>
      </a:lvl3pPr>
      <a:lvl4pPr marL="287934"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4pPr>
      <a:lvl5pPr marL="431900"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5pPr>
      <a:lvl6pPr marL="575867"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6pPr>
      <a:lvl7pPr marL="575867"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7pPr>
      <a:lvl8pPr marL="575867"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8pPr>
      <a:lvl9pPr marL="575867" indent="-143968" algn="l" defTabSz="731352" rtl="0" eaLnBrk="1" latinLnBrk="0" hangingPunct="1">
        <a:spcBef>
          <a:spcPts val="0"/>
        </a:spcBef>
        <a:spcAft>
          <a:spcPts val="480"/>
        </a:spcAft>
        <a:buClr>
          <a:schemeClr val="tx1"/>
        </a:buClr>
        <a:buFont typeface="Symbol" panose="05050102010706020507" pitchFamily="18" charset="2"/>
        <a:buChar char="-"/>
        <a:defRPr sz="1280" kern="1200">
          <a:solidFill>
            <a:schemeClr val="tx2"/>
          </a:solidFill>
          <a:latin typeface="+mn-lt"/>
          <a:ea typeface="+mn-ea"/>
          <a:cs typeface="Arial" panose="020B0604020202020204" pitchFamily="34" charset="0"/>
        </a:defRPr>
      </a:lvl9pPr>
    </p:bodyStyle>
    <p:otherStyle>
      <a:defPPr>
        <a:defRPr lang="de-DE"/>
      </a:defPPr>
      <a:lvl1pPr marL="0" algn="l" defTabSz="731352" rtl="0" eaLnBrk="1" latinLnBrk="0" hangingPunct="1">
        <a:defRPr sz="1439" kern="1200">
          <a:solidFill>
            <a:schemeClr val="tx1"/>
          </a:solidFill>
          <a:latin typeface="+mn-lt"/>
          <a:ea typeface="+mn-ea"/>
          <a:cs typeface="+mn-cs"/>
        </a:defRPr>
      </a:lvl1pPr>
      <a:lvl2pPr marL="365675" algn="l" defTabSz="731352" rtl="0" eaLnBrk="1" latinLnBrk="0" hangingPunct="1">
        <a:defRPr sz="1439" kern="1200">
          <a:solidFill>
            <a:schemeClr val="tx1"/>
          </a:solidFill>
          <a:latin typeface="+mn-lt"/>
          <a:ea typeface="+mn-ea"/>
          <a:cs typeface="+mn-cs"/>
        </a:defRPr>
      </a:lvl2pPr>
      <a:lvl3pPr marL="731352" algn="l" defTabSz="731352" rtl="0" eaLnBrk="1" latinLnBrk="0" hangingPunct="1">
        <a:defRPr sz="1439" kern="1200">
          <a:solidFill>
            <a:schemeClr val="tx1"/>
          </a:solidFill>
          <a:latin typeface="+mn-lt"/>
          <a:ea typeface="+mn-ea"/>
          <a:cs typeface="+mn-cs"/>
        </a:defRPr>
      </a:lvl3pPr>
      <a:lvl4pPr marL="1097028" algn="l" defTabSz="731352" rtl="0" eaLnBrk="1" latinLnBrk="0" hangingPunct="1">
        <a:defRPr sz="1439" kern="1200">
          <a:solidFill>
            <a:schemeClr val="tx1"/>
          </a:solidFill>
          <a:latin typeface="+mn-lt"/>
          <a:ea typeface="+mn-ea"/>
          <a:cs typeface="+mn-cs"/>
        </a:defRPr>
      </a:lvl4pPr>
      <a:lvl5pPr marL="1462702" algn="l" defTabSz="731352" rtl="0" eaLnBrk="1" latinLnBrk="0" hangingPunct="1">
        <a:defRPr sz="1439" kern="1200">
          <a:solidFill>
            <a:schemeClr val="tx1"/>
          </a:solidFill>
          <a:latin typeface="+mn-lt"/>
          <a:ea typeface="+mn-ea"/>
          <a:cs typeface="+mn-cs"/>
        </a:defRPr>
      </a:lvl5pPr>
      <a:lvl6pPr marL="1828377" algn="l" defTabSz="731352" rtl="0" eaLnBrk="1" latinLnBrk="0" hangingPunct="1">
        <a:defRPr sz="1439" kern="1200">
          <a:solidFill>
            <a:schemeClr val="tx1"/>
          </a:solidFill>
          <a:latin typeface="+mn-lt"/>
          <a:ea typeface="+mn-ea"/>
          <a:cs typeface="+mn-cs"/>
        </a:defRPr>
      </a:lvl6pPr>
      <a:lvl7pPr marL="2194054" algn="l" defTabSz="731352" rtl="0" eaLnBrk="1" latinLnBrk="0" hangingPunct="1">
        <a:defRPr sz="1439" kern="1200">
          <a:solidFill>
            <a:schemeClr val="tx1"/>
          </a:solidFill>
          <a:latin typeface="+mn-lt"/>
          <a:ea typeface="+mn-ea"/>
          <a:cs typeface="+mn-cs"/>
        </a:defRPr>
      </a:lvl7pPr>
      <a:lvl8pPr marL="2559730" algn="l" defTabSz="731352" rtl="0" eaLnBrk="1" latinLnBrk="0" hangingPunct="1">
        <a:defRPr sz="1439" kern="1200">
          <a:solidFill>
            <a:schemeClr val="tx1"/>
          </a:solidFill>
          <a:latin typeface="+mn-lt"/>
          <a:ea typeface="+mn-ea"/>
          <a:cs typeface="+mn-cs"/>
        </a:defRPr>
      </a:lvl8pPr>
      <a:lvl9pPr marL="2925404" algn="l" defTabSz="731352" rtl="0" eaLnBrk="1" latinLnBrk="0" hangingPunct="1">
        <a:defRPr sz="143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 name="Group 8"/>
          <p:cNvGrpSpPr/>
          <p:nvPr userDrawn="1"/>
        </p:nvGrpSpPr>
        <p:grpSpPr>
          <a:xfrm>
            <a:off x="0" y="5880847"/>
            <a:ext cx="12192000" cy="977153"/>
            <a:chOff x="0" y="5880847"/>
            <a:chExt cx="12192000" cy="977153"/>
          </a:xfrm>
        </p:grpSpPr>
        <p:sp>
          <p:nvSpPr>
            <p:cNvPr id="10" name="Rectangle 9"/>
            <p:cNvSpPr/>
            <p:nvPr/>
          </p:nvSpPr>
          <p:spPr>
            <a:xfrm>
              <a:off x="0" y="5880847"/>
              <a:ext cx="12192000" cy="977153"/>
            </a:xfrm>
            <a:prstGeom prst="rect">
              <a:avLst/>
            </a:prstGeom>
            <a:solidFill>
              <a:srgbClr val="373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w Cen MT" panose="020B0602020104020603" pitchFamily="34" charset="0"/>
              </a:endParaRPr>
            </a:p>
          </p:txBody>
        </p:sp>
        <p:sp>
          <p:nvSpPr>
            <p:cNvPr id="12" name="TextBox 11"/>
            <p:cNvSpPr txBox="1"/>
            <p:nvPr/>
          </p:nvSpPr>
          <p:spPr>
            <a:xfrm>
              <a:off x="251520" y="6534309"/>
              <a:ext cx="2880320" cy="253916"/>
            </a:xfrm>
            <a:prstGeom prst="rect">
              <a:avLst/>
            </a:prstGeom>
            <a:noFill/>
          </p:spPr>
          <p:txBody>
            <a:bodyPr wrap="square" rtlCol="0">
              <a:spAutoFit/>
            </a:bodyPr>
            <a:lstStyle/>
            <a:p>
              <a:pPr algn="just"/>
              <a:r>
                <a:rPr lang="sv-SE" sz="1050">
                  <a:solidFill>
                    <a:schemeClr val="bg1"/>
                  </a:solidFill>
                  <a:latin typeface="Tw Cen MT" panose="020B0602020104020603" pitchFamily="34" charset="0"/>
                </a:rPr>
                <a:t>vyncke.com</a:t>
              </a:r>
              <a:endParaRPr lang="en-US" sz="1050">
                <a:solidFill>
                  <a:schemeClr val="bg1"/>
                </a:solidFill>
                <a:latin typeface="Tw Cen MT" panose="020B0602020104020603" pitchFamily="34" charset="0"/>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57410" y="6159157"/>
              <a:ext cx="1802897" cy="414557"/>
            </a:xfrm>
            <a:prstGeom prst="rect">
              <a:avLst/>
            </a:prstGeom>
          </p:spPr>
        </p:pic>
      </p:grpSp>
      <p:cxnSp>
        <p:nvCxnSpPr>
          <p:cNvPr id="14" name="Straight Connector 13"/>
          <p:cNvCxnSpPr/>
          <p:nvPr userDrawn="1"/>
        </p:nvCxnSpPr>
        <p:spPr>
          <a:xfrm>
            <a:off x="0" y="664236"/>
            <a:ext cx="12192000" cy="0"/>
          </a:xfrm>
          <a:prstGeom prst="line">
            <a:avLst/>
          </a:prstGeom>
          <a:ln w="28575">
            <a:solidFill>
              <a:srgbClr val="373D4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36B6C7F1-0FED-4616-8F8F-73B53D5C3FB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31693" y="6184977"/>
            <a:ext cx="3022181" cy="331685"/>
          </a:xfrm>
          <a:prstGeom prst="rect">
            <a:avLst/>
          </a:prstGeom>
        </p:spPr>
      </p:pic>
    </p:spTree>
    <p:extLst>
      <p:ext uri="{BB962C8B-B14F-4D97-AF65-F5344CB8AC3E}">
        <p14:creationId xmlns:p14="http://schemas.microsoft.com/office/powerpoint/2010/main" val="3940719492"/>
      </p:ext>
    </p:extLst>
  </p:cSld>
  <p:clrMap bg1="lt1" tx1="dk1" bg2="lt2" tx2="dk2" accent1="accent1" accent2="accent2" accent3="accent3" accent4="accent4" accent5="accent5" accent6="accent6" hlink="hlink" folHlink="folHlink"/>
  <p:sldLayoutIdLst>
    <p:sldLayoutId id="2147483965" r:id="rId1"/>
    <p:sldLayoutId id="2147483968" r:id="rId2"/>
    <p:sldLayoutId id="21474839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1.xml"/><Relationship Id="rId1" Type="http://schemas.openxmlformats.org/officeDocument/2006/relationships/tags" Target="../tags/tag5.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3" Type="http://schemas.openxmlformats.org/officeDocument/2006/relationships/notesSlide" Target="../notesSlides/notesSlide9.xml"/><Relationship Id="rId7" Type="http://schemas.openxmlformats.org/officeDocument/2006/relationships/image" Target="../media/image38.png"/><Relationship Id="rId12" Type="http://schemas.openxmlformats.org/officeDocument/2006/relationships/image" Target="../media/image42.png"/><Relationship Id="rId17" Type="http://schemas.microsoft.com/office/2007/relationships/hdphoto" Target="../media/hdphoto1.wdp"/><Relationship Id="rId2" Type="http://schemas.openxmlformats.org/officeDocument/2006/relationships/slideLayout" Target="../slideLayouts/slideLayout9.xml"/><Relationship Id="rId16" Type="http://schemas.openxmlformats.org/officeDocument/2006/relationships/image" Target="../media/image23.png"/><Relationship Id="rId1" Type="http://schemas.openxmlformats.org/officeDocument/2006/relationships/tags" Target="../tags/tag6.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image" Target="../media/image36.emf"/><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oleObject" Target="../embeddings/oleObject3.bin"/><Relationship Id="rId9" Type="http://schemas.microsoft.com/office/2007/relationships/hdphoto" Target="../media/hdphoto5.wdp"/><Relationship Id="rId1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eg"/><Relationship Id="rId3" Type="http://schemas.openxmlformats.org/officeDocument/2006/relationships/notesSlide" Target="../notesSlides/notesSlide10.xml"/><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slideLayout" Target="../slideLayouts/slideLayout31.xml"/><Relationship Id="rId16" Type="http://schemas.openxmlformats.org/officeDocument/2006/relationships/image" Target="../media/image56.png"/><Relationship Id="rId1" Type="http://schemas.openxmlformats.org/officeDocument/2006/relationships/tags" Target="../tags/tag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31.emf"/><Relationship Id="rId15" Type="http://schemas.openxmlformats.org/officeDocument/2006/relationships/image" Target="../media/image55.jpeg"/><Relationship Id="rId10" Type="http://schemas.openxmlformats.org/officeDocument/2006/relationships/image" Target="../media/image50.png"/><Relationship Id="rId4" Type="http://schemas.openxmlformats.org/officeDocument/2006/relationships/oleObject" Target="../embeddings/oleObject4.bin"/><Relationship Id="rId9" Type="http://schemas.openxmlformats.org/officeDocument/2006/relationships/image" Target="../media/image49.png"/><Relationship Id="rId14" Type="http://schemas.openxmlformats.org/officeDocument/2006/relationships/image" Target="../media/image54.jpeg"/></Relationships>
</file>

<file path=ppt/slides/_rels/slide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9.jpeg"/><Relationship Id="rId4" Type="http://schemas.openxmlformats.org/officeDocument/2006/relationships/image" Target="../media/image58.jpe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1.xml"/><Relationship Id="rId1" Type="http://schemas.openxmlformats.org/officeDocument/2006/relationships/tags" Target="../tags/tag8.xml"/><Relationship Id="rId6" Type="http://schemas.openxmlformats.org/officeDocument/2006/relationships/image" Target="../media/image60.png"/><Relationship Id="rId5" Type="http://schemas.openxmlformats.org/officeDocument/2006/relationships/image" Target="../media/image31.e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9.xml"/><Relationship Id="rId5" Type="http://schemas.openxmlformats.org/officeDocument/2006/relationships/image" Target="../media/image31.e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1.xml"/><Relationship Id="rId1" Type="http://schemas.openxmlformats.org/officeDocument/2006/relationships/tags" Target="../tags/tag10.xml"/><Relationship Id="rId6" Type="http://schemas.openxmlformats.org/officeDocument/2006/relationships/image" Target="../media/image61.png"/><Relationship Id="rId5" Type="http://schemas.openxmlformats.org/officeDocument/2006/relationships/image" Target="../media/image31.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36.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36.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36.xml"/><Relationship Id="rId1" Type="http://schemas.openxmlformats.org/officeDocument/2006/relationships/themeOverride" Target="../theme/themeOverride3.xml"/><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36.xml"/><Relationship Id="rId1" Type="http://schemas.openxmlformats.org/officeDocument/2006/relationships/themeOverride" Target="../theme/themeOverr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34.xml"/><Relationship Id="rId1" Type="http://schemas.openxmlformats.org/officeDocument/2006/relationships/themeOverride" Target="../theme/themeOverride7.xml"/><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4.xml"/><Relationship Id="rId1" Type="http://schemas.openxmlformats.org/officeDocument/2006/relationships/themeOverride" Target="../theme/themeOverride8.xml"/><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34.xml"/><Relationship Id="rId1" Type="http://schemas.openxmlformats.org/officeDocument/2006/relationships/themeOverride" Target="../theme/themeOverride9.xml"/><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36.xml"/><Relationship Id="rId1" Type="http://schemas.openxmlformats.org/officeDocument/2006/relationships/themeOverride" Target="../theme/themeOverride10.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36.xml"/><Relationship Id="rId1" Type="http://schemas.openxmlformats.org/officeDocument/2006/relationships/themeOverride" Target="../theme/themeOverride11.xml"/><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1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13.xml"/></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36.xml"/><Relationship Id="rId1" Type="http://schemas.openxmlformats.org/officeDocument/2006/relationships/themeOverride" Target="../theme/themeOverr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slideLayout" Target="../slideLayouts/slideLayout36.xml"/><Relationship Id="rId1" Type="http://schemas.openxmlformats.org/officeDocument/2006/relationships/themeOverride" Target="../theme/themeOverride15.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6.xml"/><Relationship Id="rId1" Type="http://schemas.openxmlformats.org/officeDocument/2006/relationships/themeOverride" Target="../theme/themeOverride16.xml"/><Relationship Id="rId5" Type="http://schemas.openxmlformats.org/officeDocument/2006/relationships/image" Target="../media/image78.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5A4649-5304-9F6C-331A-7B7F5C134E2E}"/>
              </a:ext>
            </a:extLst>
          </p:cNvPr>
          <p:cNvSpPr>
            <a:spLocks noGrp="1"/>
          </p:cNvSpPr>
          <p:nvPr>
            <p:ph type="ctrTitle"/>
          </p:nvPr>
        </p:nvSpPr>
        <p:spPr/>
        <p:txBody>
          <a:bodyPr/>
          <a:lstStyle/>
          <a:p>
            <a:pPr defTabSz="914413"/>
            <a:br>
              <a:rPr lang="de-CH" sz="4400"/>
            </a:br>
            <a:r>
              <a:rPr lang="de-CH" sz="4400"/>
              <a:t>Energy Recovery Centre</a:t>
            </a:r>
            <a:endParaRPr lang="en-GB" sz="4400"/>
          </a:p>
        </p:txBody>
      </p:sp>
      <p:sp>
        <p:nvSpPr>
          <p:cNvPr id="16" name="Subtitle 15">
            <a:extLst>
              <a:ext uri="{FF2B5EF4-FFF2-40B4-BE49-F238E27FC236}">
                <a16:creationId xmlns:a16="http://schemas.microsoft.com/office/drawing/2014/main" id="{DDD81371-C874-4017-7A32-38E933358968}"/>
              </a:ext>
            </a:extLst>
          </p:cNvPr>
          <p:cNvSpPr>
            <a:spLocks noGrp="1"/>
          </p:cNvSpPr>
          <p:nvPr>
            <p:ph type="subTitle" idx="1"/>
          </p:nvPr>
        </p:nvSpPr>
        <p:spPr/>
        <p:txBody>
          <a:bodyPr/>
          <a:lstStyle/>
          <a:p>
            <a:endParaRPr lang="de-CH"/>
          </a:p>
        </p:txBody>
      </p:sp>
      <p:sp>
        <p:nvSpPr>
          <p:cNvPr id="2" name="Footer Placeholder 1">
            <a:extLst>
              <a:ext uri="{FF2B5EF4-FFF2-40B4-BE49-F238E27FC236}">
                <a16:creationId xmlns:a16="http://schemas.microsoft.com/office/drawing/2014/main" id="{D2CD7C44-E2DD-D1DF-0633-615BB87A9764}"/>
              </a:ext>
            </a:extLst>
          </p:cNvPr>
          <p:cNvSpPr>
            <a:spLocks noGrp="1"/>
          </p:cNvSpPr>
          <p:nvPr>
            <p:ph type="ftr" sz="quarter" idx="10"/>
          </p:nvPr>
        </p:nvSpPr>
        <p:spPr/>
        <p:txBody>
          <a:bodyPr/>
          <a:lstStyle/>
          <a:p>
            <a:r>
              <a:rPr lang="en-US"/>
              <a:t>Footer of the presentation</a:t>
            </a:r>
          </a:p>
        </p:txBody>
      </p:sp>
      <p:sp>
        <p:nvSpPr>
          <p:cNvPr id="3" name="Slide Number Placeholder 2">
            <a:extLst>
              <a:ext uri="{FF2B5EF4-FFF2-40B4-BE49-F238E27FC236}">
                <a16:creationId xmlns:a16="http://schemas.microsoft.com/office/drawing/2014/main" id="{BFB76F3A-41F3-E796-D583-DFB27B66FC1D}"/>
              </a:ext>
            </a:extLst>
          </p:cNvPr>
          <p:cNvSpPr>
            <a:spLocks noGrp="1"/>
          </p:cNvSpPr>
          <p:nvPr>
            <p:ph type="sldNum" sz="quarter" idx="11"/>
          </p:nvPr>
        </p:nvSpPr>
        <p:spPr/>
        <p:txBody>
          <a:bodyPr/>
          <a:lstStyle/>
          <a:p>
            <a:fld id="{0D1F56E0-B6F6-48D7-9539-F293D99B01ED}" type="slidenum">
              <a:rPr lang="en-US" smtClean="0"/>
              <a:t>1</a:t>
            </a:fld>
            <a:endParaRPr lang="en-US"/>
          </a:p>
        </p:txBody>
      </p:sp>
      <p:sp>
        <p:nvSpPr>
          <p:cNvPr id="7" name="TextBox 6">
            <a:extLst>
              <a:ext uri="{FF2B5EF4-FFF2-40B4-BE49-F238E27FC236}">
                <a16:creationId xmlns:a16="http://schemas.microsoft.com/office/drawing/2014/main" id="{5D92422F-F63A-66D9-158D-272A8C30466B}"/>
              </a:ext>
            </a:extLst>
          </p:cNvPr>
          <p:cNvSpPr txBox="1"/>
          <p:nvPr/>
        </p:nvSpPr>
        <p:spPr>
          <a:xfrm>
            <a:off x="3980419" y="4627575"/>
            <a:ext cx="12195176" cy="369332"/>
          </a:xfrm>
          <a:prstGeom prst="rect">
            <a:avLst/>
          </a:prstGeom>
          <a:noFill/>
        </p:spPr>
        <p:txBody>
          <a:bodyPr wrap="square">
            <a:spAutoFit/>
          </a:bodyPr>
          <a:lstStyle/>
          <a:p>
            <a:pPr algn="ctr"/>
            <a:r>
              <a:rPr lang="en-US">
                <a:solidFill>
                  <a:srgbClr val="C1CA2F"/>
                </a:solidFill>
              </a:rPr>
              <a:t>Bühler &amp; Vyncke Strategic Partnership</a:t>
            </a:r>
          </a:p>
        </p:txBody>
      </p:sp>
      <p:pic>
        <p:nvPicPr>
          <p:cNvPr id="8" name="Picture 7">
            <a:extLst>
              <a:ext uri="{FF2B5EF4-FFF2-40B4-BE49-F238E27FC236}">
                <a16:creationId xmlns:a16="http://schemas.microsoft.com/office/drawing/2014/main" id="{2C602C4B-D1EE-7E17-4110-DE8BCFE3B405}"/>
              </a:ext>
            </a:extLst>
          </p:cNvPr>
          <p:cNvPicPr>
            <a:picLocks noChangeAspect="1"/>
          </p:cNvPicPr>
          <p:nvPr/>
        </p:nvPicPr>
        <p:blipFill rotWithShape="1">
          <a:blip r:embed="rId3">
            <a:extLst>
              <a:ext uri="{28A0092B-C50C-407E-A947-70E740481C1C}">
                <a14:useLocalDpi xmlns:a14="http://schemas.microsoft.com/office/drawing/2010/main" val="0"/>
              </a:ext>
            </a:extLst>
          </a:blip>
          <a:srcRect l="356" r="-1" b="49307"/>
          <a:stretch/>
        </p:blipFill>
        <p:spPr>
          <a:xfrm>
            <a:off x="3276559" y="0"/>
            <a:ext cx="8918616" cy="6859033"/>
          </a:xfrm>
          <a:prstGeom prst="rect">
            <a:avLst/>
          </a:prstGeom>
        </p:spPr>
      </p:pic>
      <p:pic>
        <p:nvPicPr>
          <p:cNvPr id="9" name="Picture 8">
            <a:extLst>
              <a:ext uri="{FF2B5EF4-FFF2-40B4-BE49-F238E27FC236}">
                <a16:creationId xmlns:a16="http://schemas.microsoft.com/office/drawing/2014/main" id="{E53F29B3-5020-16C4-99B6-75260F7DAF44}"/>
              </a:ext>
            </a:extLst>
          </p:cNvPr>
          <p:cNvPicPr>
            <a:picLocks noChangeAspect="1"/>
          </p:cNvPicPr>
          <p:nvPr/>
        </p:nvPicPr>
        <p:blipFill rotWithShape="1">
          <a:blip r:embed="rId3">
            <a:extLst>
              <a:ext uri="{28A0092B-C50C-407E-A947-70E740481C1C}">
                <a14:useLocalDpi xmlns:a14="http://schemas.microsoft.com/office/drawing/2010/main" val="0"/>
              </a:ext>
            </a:extLst>
          </a:blip>
          <a:srcRect l="356" r="62326" b="49307"/>
          <a:stretch/>
        </p:blipFill>
        <p:spPr>
          <a:xfrm>
            <a:off x="-23297" y="0"/>
            <a:ext cx="3340141" cy="6859033"/>
          </a:xfrm>
          <a:prstGeom prst="rect">
            <a:avLst/>
          </a:prstGeom>
        </p:spPr>
      </p:pic>
      <p:pic>
        <p:nvPicPr>
          <p:cNvPr id="11" name="Picture 10">
            <a:extLst>
              <a:ext uri="{FF2B5EF4-FFF2-40B4-BE49-F238E27FC236}">
                <a16:creationId xmlns:a16="http://schemas.microsoft.com/office/drawing/2014/main" id="{C10D025B-2AD9-6D96-91DE-AB24E3C43CED}"/>
              </a:ext>
            </a:extLst>
          </p:cNvPr>
          <p:cNvPicPr>
            <a:picLocks noChangeAspect="1"/>
          </p:cNvPicPr>
          <p:nvPr/>
        </p:nvPicPr>
        <p:blipFill rotWithShape="1">
          <a:blip r:embed="rId3">
            <a:extLst>
              <a:ext uri="{28A0092B-C50C-407E-A947-70E740481C1C}">
                <a14:useLocalDpi xmlns:a14="http://schemas.microsoft.com/office/drawing/2010/main" val="0"/>
              </a:ext>
            </a:extLst>
          </a:blip>
          <a:srcRect l="356" t="43812" r="62326" b="50556"/>
          <a:stretch/>
        </p:blipFill>
        <p:spPr>
          <a:xfrm>
            <a:off x="-23297" y="3805646"/>
            <a:ext cx="6781799" cy="3014255"/>
          </a:xfrm>
          <a:prstGeom prst="rect">
            <a:avLst/>
          </a:prstGeom>
        </p:spPr>
      </p:pic>
      <p:pic>
        <p:nvPicPr>
          <p:cNvPr id="12" name="Picture 11">
            <a:extLst>
              <a:ext uri="{FF2B5EF4-FFF2-40B4-BE49-F238E27FC236}">
                <a16:creationId xmlns:a16="http://schemas.microsoft.com/office/drawing/2014/main" id="{74FF3040-F130-1535-E7FC-33BFE48573EF}"/>
              </a:ext>
            </a:extLst>
          </p:cNvPr>
          <p:cNvPicPr>
            <a:picLocks noChangeAspect="1"/>
          </p:cNvPicPr>
          <p:nvPr/>
        </p:nvPicPr>
        <p:blipFill rotWithShape="1">
          <a:blip r:embed="rId3">
            <a:extLst>
              <a:ext uri="{28A0092B-C50C-407E-A947-70E740481C1C}">
                <a14:useLocalDpi xmlns:a14="http://schemas.microsoft.com/office/drawing/2010/main" val="0"/>
              </a:ext>
            </a:extLst>
          </a:blip>
          <a:srcRect l="356" t="-1" r="62326" b="71842"/>
          <a:stretch/>
        </p:blipFill>
        <p:spPr>
          <a:xfrm>
            <a:off x="28539" y="25399"/>
            <a:ext cx="6729963" cy="3836213"/>
          </a:xfrm>
          <a:prstGeom prst="rect">
            <a:avLst/>
          </a:prstGeom>
        </p:spPr>
      </p:pic>
      <p:sp>
        <p:nvSpPr>
          <p:cNvPr id="13" name="Rectangle 12">
            <a:extLst>
              <a:ext uri="{FF2B5EF4-FFF2-40B4-BE49-F238E27FC236}">
                <a16:creationId xmlns:a16="http://schemas.microsoft.com/office/drawing/2014/main" id="{355DE467-BF9F-56ED-71B6-7426A5496DE8}"/>
              </a:ext>
            </a:extLst>
          </p:cNvPr>
          <p:cNvSpPr/>
          <p:nvPr/>
        </p:nvSpPr>
        <p:spPr>
          <a:xfrm rot="16200000" flipH="1">
            <a:off x="-67465" y="38101"/>
            <a:ext cx="6857999" cy="6781799"/>
          </a:xfrm>
          <a:prstGeom prst="rect">
            <a:avLst/>
          </a:prstGeom>
          <a:gradFill>
            <a:gsLst>
              <a:gs pos="0">
                <a:srgbClr val="C97528">
                  <a:alpha val="51000"/>
                </a:srgbClr>
              </a:gs>
              <a:gs pos="69000">
                <a:schemeClr val="bg2"/>
              </a:gs>
              <a:gs pos="100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en-US"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6" name="TextBox 5">
            <a:extLst>
              <a:ext uri="{FF2B5EF4-FFF2-40B4-BE49-F238E27FC236}">
                <a16:creationId xmlns:a16="http://schemas.microsoft.com/office/drawing/2014/main" id="{5DE8D035-F57E-ADAC-FE50-95ED240AE27B}"/>
              </a:ext>
            </a:extLst>
          </p:cNvPr>
          <p:cNvSpPr txBox="1"/>
          <p:nvPr/>
        </p:nvSpPr>
        <p:spPr>
          <a:xfrm>
            <a:off x="6764571" y="4394199"/>
            <a:ext cx="5430603" cy="2275165"/>
          </a:xfrm>
          <a:prstGeom prst="rect">
            <a:avLst/>
          </a:prstGeom>
          <a:noFill/>
        </p:spPr>
        <p:txBody>
          <a:bodyPr wrap="square" lIns="0" tIns="0" rIns="0" bIns="0" rtlCol="0">
            <a:noAutofit/>
          </a:bodyPr>
          <a:lstStyle/>
          <a:p>
            <a:pPr>
              <a:spcAft>
                <a:spcPts val="600"/>
              </a:spcAft>
            </a:pPr>
            <a:r>
              <a:rPr lang="en-US" sz="2400" b="1">
                <a:latin typeface="Buehler Nova 45 Light" pitchFamily="50" charset="0"/>
                <a:ea typeface="Buehler Nova 45 Light" pitchFamily="50" charset="0"/>
                <a:cs typeface="Buehler Nova 45 Light" pitchFamily="50" charset="0"/>
              </a:rPr>
              <a:t>Konstantinos Lanaras</a:t>
            </a:r>
            <a:br>
              <a:rPr lang="en-US" sz="3200">
                <a:latin typeface="Buehler Nova 45 Light" pitchFamily="50" charset="0"/>
                <a:ea typeface="Buehler Nova 45 Light" pitchFamily="50" charset="0"/>
                <a:cs typeface="Buehler Nova 45 Light" pitchFamily="50" charset="0"/>
              </a:rPr>
            </a:br>
            <a:r>
              <a:rPr lang="en-US" sz="2000">
                <a:latin typeface="Buehler Nova 45 Light" pitchFamily="50" charset="0"/>
                <a:ea typeface="Buehler Nova 45 Light" pitchFamily="50" charset="0"/>
                <a:cs typeface="Buehler Nova 45 Light" pitchFamily="50" charset="0"/>
              </a:rPr>
              <a:t>Senior Energy Consultant &amp; Trial Plant Manager</a:t>
            </a:r>
            <a:br>
              <a:rPr lang="en-US" sz="2000">
                <a:latin typeface="Buehler Nova 45 Light" pitchFamily="50" charset="0"/>
                <a:ea typeface="Buehler Nova 45 Light" pitchFamily="50" charset="0"/>
                <a:cs typeface="Buehler Nova 45 Light" pitchFamily="50" charset="0"/>
              </a:rPr>
            </a:br>
            <a:br>
              <a:rPr lang="en-US" sz="2000">
                <a:latin typeface="Buehler Nova 45 Light" pitchFamily="50" charset="0"/>
                <a:ea typeface="Buehler Nova 45 Light" pitchFamily="50" charset="0"/>
                <a:cs typeface="Buehler Nova 45 Light" pitchFamily="50" charset="0"/>
              </a:rPr>
            </a:br>
            <a:endParaRPr lang="de-CH" sz="2400" b="1" err="1">
              <a:solidFill>
                <a:schemeClr val="tx2"/>
              </a:solidFill>
              <a:latin typeface="Buehler Nova 45 Light" pitchFamily="50" charset="0"/>
              <a:ea typeface="Buehler Nova 45 Light" pitchFamily="50" charset="0"/>
              <a:cs typeface="Buehler Nova 45 Light" pitchFamily="50" charset="0"/>
            </a:endParaRPr>
          </a:p>
        </p:txBody>
      </p:sp>
      <p:pic>
        <p:nvPicPr>
          <p:cNvPr id="17" name="Picture 16">
            <a:extLst>
              <a:ext uri="{FF2B5EF4-FFF2-40B4-BE49-F238E27FC236}">
                <a16:creationId xmlns:a16="http://schemas.microsoft.com/office/drawing/2014/main" id="{95994D75-606C-C99C-9B80-5CBACE97844E}"/>
              </a:ext>
            </a:extLst>
          </p:cNvPr>
          <p:cNvPicPr>
            <a:picLocks noChangeAspect="1"/>
          </p:cNvPicPr>
          <p:nvPr/>
        </p:nvPicPr>
        <p:blipFill>
          <a:blip r:embed="rId4"/>
          <a:stretch>
            <a:fillRect/>
          </a:stretch>
        </p:blipFill>
        <p:spPr>
          <a:xfrm>
            <a:off x="8892074" y="5510440"/>
            <a:ext cx="3303101" cy="1355864"/>
          </a:xfrm>
          <a:prstGeom prst="rect">
            <a:avLst/>
          </a:prstGeom>
        </p:spPr>
      </p:pic>
    </p:spTree>
    <p:extLst>
      <p:ext uri="{BB962C8B-B14F-4D97-AF65-F5344CB8AC3E}">
        <p14:creationId xmlns:p14="http://schemas.microsoft.com/office/powerpoint/2010/main" val="224441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697EA-C24E-FB2E-2079-AF62D605BE27}"/>
              </a:ext>
            </a:extLst>
          </p:cNvPr>
          <p:cNvSpPr>
            <a:spLocks noGrp="1"/>
          </p:cNvSpPr>
          <p:nvPr>
            <p:ph type="title"/>
          </p:nvPr>
        </p:nvSpPr>
        <p:spPr/>
        <p:txBody>
          <a:bodyPr/>
          <a:lstStyle/>
          <a:p>
            <a:endParaRPr lang="de-CH"/>
          </a:p>
        </p:txBody>
      </p:sp>
      <p:sp>
        <p:nvSpPr>
          <p:cNvPr id="3" name="Slide Number Placeholder 2">
            <a:extLst>
              <a:ext uri="{FF2B5EF4-FFF2-40B4-BE49-F238E27FC236}">
                <a16:creationId xmlns:a16="http://schemas.microsoft.com/office/drawing/2014/main" id="{58A21BDE-7EBB-A2B0-60EC-3E45A37751A1}"/>
              </a:ext>
            </a:extLst>
          </p:cNvPr>
          <p:cNvSpPr>
            <a:spLocks noGrp="1"/>
          </p:cNvSpPr>
          <p:nvPr>
            <p:ph type="sldNum" idx="12"/>
          </p:nvPr>
        </p:nvSpPr>
        <p:spPr/>
        <p:txBody>
          <a:bodyPr/>
          <a:lstStyle/>
          <a:p>
            <a:fld id="{00000000-1234-1234-1234-123412341234}" type="slidenum">
              <a:rPr lang="en" smtClean="0"/>
              <a:t>2</a:t>
            </a:fld>
            <a:endParaRPr lang="en"/>
          </a:p>
        </p:txBody>
      </p:sp>
      <p:pic>
        <p:nvPicPr>
          <p:cNvPr id="4" name="Picture 3">
            <a:extLst>
              <a:ext uri="{FF2B5EF4-FFF2-40B4-BE49-F238E27FC236}">
                <a16:creationId xmlns:a16="http://schemas.microsoft.com/office/drawing/2014/main" id="{E5613780-EFC2-79BF-E16D-722E41B084CC}"/>
              </a:ext>
            </a:extLst>
          </p:cNvPr>
          <p:cNvPicPr>
            <a:picLocks noChangeAspect="1"/>
          </p:cNvPicPr>
          <p:nvPr/>
        </p:nvPicPr>
        <p:blipFill rotWithShape="1">
          <a:blip r:embed="rId3">
            <a:extLst>
              <a:ext uri="{28A0092B-C50C-407E-A947-70E740481C1C}">
                <a14:useLocalDpi xmlns:a14="http://schemas.microsoft.com/office/drawing/2010/main" val="0"/>
              </a:ext>
            </a:extLst>
          </a:blip>
          <a:srcRect l="5154" t="50129" r="3132" b="15971"/>
          <a:stretch/>
        </p:blipFill>
        <p:spPr>
          <a:xfrm>
            <a:off x="0" y="0"/>
            <a:ext cx="12273234" cy="6858000"/>
          </a:xfrm>
          <a:prstGeom prst="rect">
            <a:avLst/>
          </a:prstGeom>
        </p:spPr>
      </p:pic>
    </p:spTree>
    <p:extLst>
      <p:ext uri="{BB962C8B-B14F-4D97-AF65-F5344CB8AC3E}">
        <p14:creationId xmlns:p14="http://schemas.microsoft.com/office/powerpoint/2010/main" val="287352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F4AACF-C9A5-C1CE-E82F-4EF67EB0A3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856" t="14941" r="36526" b="70703"/>
          <a:stretch/>
        </p:blipFill>
        <p:spPr>
          <a:xfrm rot="3676947">
            <a:off x="344800" y="3424325"/>
            <a:ext cx="1113797" cy="1267124"/>
          </a:xfrm>
          <a:prstGeom prst="rect">
            <a:avLst/>
          </a:prstGeom>
        </p:spPr>
      </p:pic>
      <p:sp>
        <p:nvSpPr>
          <p:cNvPr id="3" name="Slide Number Placeholder 2">
            <a:extLst>
              <a:ext uri="{FF2B5EF4-FFF2-40B4-BE49-F238E27FC236}">
                <a16:creationId xmlns:a16="http://schemas.microsoft.com/office/drawing/2014/main" id="{EEEC092D-9C94-0A5E-55DE-40DF3758D3E8}"/>
              </a:ext>
            </a:extLst>
          </p:cNvPr>
          <p:cNvSpPr>
            <a:spLocks noGrp="1"/>
          </p:cNvSpPr>
          <p:nvPr>
            <p:ph type="sldNum" idx="12"/>
          </p:nvPr>
        </p:nvSpPr>
        <p:spPr/>
        <p:txBody>
          <a:bodyPr/>
          <a:lstStyle/>
          <a:p>
            <a:fld id="{00000000-1234-1234-1234-123412341234}" type="slidenum">
              <a:rPr lang="en" smtClean="0"/>
              <a:t>3</a:t>
            </a:fld>
            <a:endParaRPr lang="en"/>
          </a:p>
        </p:txBody>
      </p:sp>
      <p:pic>
        <p:nvPicPr>
          <p:cNvPr id="6" name="Picture 5">
            <a:extLst>
              <a:ext uri="{FF2B5EF4-FFF2-40B4-BE49-F238E27FC236}">
                <a16:creationId xmlns:a16="http://schemas.microsoft.com/office/drawing/2014/main" id="{D78293C0-2C0E-A85B-A7F7-00F98A0413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47884" b="56128"/>
          <a:stretch/>
        </p:blipFill>
        <p:spPr>
          <a:xfrm>
            <a:off x="11536" y="25393"/>
            <a:ext cx="4172379" cy="3512342"/>
          </a:xfrm>
          <a:prstGeom prst="rect">
            <a:avLst/>
          </a:prstGeom>
        </p:spPr>
      </p:pic>
      <p:sp>
        <p:nvSpPr>
          <p:cNvPr id="4" name="Rectangle 3">
            <a:extLst>
              <a:ext uri="{FF2B5EF4-FFF2-40B4-BE49-F238E27FC236}">
                <a16:creationId xmlns:a16="http://schemas.microsoft.com/office/drawing/2014/main" id="{CAD22057-139D-BB97-6859-7878BA033C90}"/>
              </a:ext>
            </a:extLst>
          </p:cNvPr>
          <p:cNvSpPr/>
          <p:nvPr/>
        </p:nvSpPr>
        <p:spPr>
          <a:xfrm>
            <a:off x="3416300" y="2819400"/>
            <a:ext cx="18161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7" name="Rectangle 6">
            <a:extLst>
              <a:ext uri="{FF2B5EF4-FFF2-40B4-BE49-F238E27FC236}">
                <a16:creationId xmlns:a16="http://schemas.microsoft.com/office/drawing/2014/main" id="{75AAC1D2-98A1-75D4-155E-2B18378DCD3D}"/>
              </a:ext>
            </a:extLst>
          </p:cNvPr>
          <p:cNvSpPr/>
          <p:nvPr/>
        </p:nvSpPr>
        <p:spPr>
          <a:xfrm>
            <a:off x="2299445" y="3105402"/>
            <a:ext cx="18161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pic>
        <p:nvPicPr>
          <p:cNvPr id="9" name="Picture 8">
            <a:extLst>
              <a:ext uri="{FF2B5EF4-FFF2-40B4-BE49-F238E27FC236}">
                <a16:creationId xmlns:a16="http://schemas.microsoft.com/office/drawing/2014/main" id="{BF32FD49-FE50-891A-DF9A-286279FCA74A}"/>
              </a:ext>
            </a:extLst>
          </p:cNvPr>
          <p:cNvPicPr>
            <a:picLocks noChangeAspect="1"/>
          </p:cNvPicPr>
          <p:nvPr/>
        </p:nvPicPr>
        <p:blipFill rotWithShape="1">
          <a:blip r:embed="rId3">
            <a:extLst>
              <a:ext uri="{28A0092B-C50C-407E-A947-70E740481C1C}">
                <a14:useLocalDpi xmlns:a14="http://schemas.microsoft.com/office/drawing/2010/main" val="0"/>
              </a:ext>
            </a:extLst>
          </a:blip>
          <a:srcRect l="39124" t="33410" r="35517" b="41712"/>
          <a:stretch/>
        </p:blipFill>
        <p:spPr>
          <a:xfrm>
            <a:off x="6571276" y="440851"/>
            <a:ext cx="2619188" cy="2569557"/>
          </a:xfrm>
          <a:prstGeom prst="rect">
            <a:avLst/>
          </a:prstGeom>
        </p:spPr>
      </p:pic>
      <p:pic>
        <p:nvPicPr>
          <p:cNvPr id="10" name="Picture 9">
            <a:extLst>
              <a:ext uri="{FF2B5EF4-FFF2-40B4-BE49-F238E27FC236}">
                <a16:creationId xmlns:a16="http://schemas.microsoft.com/office/drawing/2014/main" id="{A87141F9-D7FE-5087-2A36-C142AE694B25}"/>
              </a:ext>
            </a:extLst>
          </p:cNvPr>
          <p:cNvPicPr>
            <a:picLocks noChangeAspect="1"/>
          </p:cNvPicPr>
          <p:nvPr/>
        </p:nvPicPr>
        <p:blipFill rotWithShape="1">
          <a:blip r:embed="rId3">
            <a:extLst>
              <a:ext uri="{28A0092B-C50C-407E-A947-70E740481C1C}">
                <a14:useLocalDpi xmlns:a14="http://schemas.microsoft.com/office/drawing/2010/main" val="0"/>
              </a:ext>
            </a:extLst>
          </a:blip>
          <a:srcRect l="65974" t="29452" r="5568" b="41712"/>
          <a:stretch/>
        </p:blipFill>
        <p:spPr>
          <a:xfrm>
            <a:off x="9333302" y="-14638"/>
            <a:ext cx="2908997" cy="3919269"/>
          </a:xfrm>
          <a:prstGeom prst="rect">
            <a:avLst/>
          </a:prstGeom>
        </p:spPr>
      </p:pic>
      <p:sp>
        <p:nvSpPr>
          <p:cNvPr id="11" name="Rectangle 10">
            <a:extLst>
              <a:ext uri="{FF2B5EF4-FFF2-40B4-BE49-F238E27FC236}">
                <a16:creationId xmlns:a16="http://schemas.microsoft.com/office/drawing/2014/main" id="{A23BDF36-35F4-8CA6-709C-7F8E68D8EFE0}"/>
              </a:ext>
            </a:extLst>
          </p:cNvPr>
          <p:cNvSpPr/>
          <p:nvPr/>
        </p:nvSpPr>
        <p:spPr>
          <a:xfrm>
            <a:off x="4084374" y="1442236"/>
            <a:ext cx="478006"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3" name="Rectangle 12">
            <a:extLst>
              <a:ext uri="{FF2B5EF4-FFF2-40B4-BE49-F238E27FC236}">
                <a16:creationId xmlns:a16="http://schemas.microsoft.com/office/drawing/2014/main" id="{5285DD3A-2939-D7F2-BFA3-56350BFDE37D}"/>
              </a:ext>
            </a:extLst>
          </p:cNvPr>
          <p:cNvSpPr/>
          <p:nvPr/>
        </p:nvSpPr>
        <p:spPr>
          <a:xfrm>
            <a:off x="8086055" y="3884262"/>
            <a:ext cx="868370" cy="96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pic>
        <p:nvPicPr>
          <p:cNvPr id="14" name="Picture 13">
            <a:extLst>
              <a:ext uri="{FF2B5EF4-FFF2-40B4-BE49-F238E27FC236}">
                <a16:creationId xmlns:a16="http://schemas.microsoft.com/office/drawing/2014/main" id="{A5F9ECFB-AC18-7BA6-DFBB-B61592B6E4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4" t="44727" r="63579" b="6211"/>
          <a:stretch/>
        </p:blipFill>
        <p:spPr>
          <a:xfrm>
            <a:off x="3898365" y="1900935"/>
            <a:ext cx="2529779" cy="4020935"/>
          </a:xfrm>
          <a:prstGeom prst="rect">
            <a:avLst/>
          </a:prstGeom>
        </p:spPr>
      </p:pic>
      <p:pic>
        <p:nvPicPr>
          <p:cNvPr id="16" name="Picture 15">
            <a:extLst>
              <a:ext uri="{FF2B5EF4-FFF2-40B4-BE49-F238E27FC236}">
                <a16:creationId xmlns:a16="http://schemas.microsoft.com/office/drawing/2014/main" id="{DC56448C-B56D-E3C8-CF11-468311F848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461" t="50479" r="32934" b="6212"/>
          <a:stretch/>
        </p:blipFill>
        <p:spPr>
          <a:xfrm>
            <a:off x="6708727" y="3201634"/>
            <a:ext cx="2551548" cy="3496387"/>
          </a:xfrm>
          <a:prstGeom prst="rect">
            <a:avLst/>
          </a:prstGeom>
        </p:spPr>
      </p:pic>
      <p:sp>
        <p:nvSpPr>
          <p:cNvPr id="17" name="Rectangle 16">
            <a:extLst>
              <a:ext uri="{FF2B5EF4-FFF2-40B4-BE49-F238E27FC236}">
                <a16:creationId xmlns:a16="http://schemas.microsoft.com/office/drawing/2014/main" id="{EB877E1A-E7F6-3205-AFB5-CB74D152CE5B}"/>
              </a:ext>
            </a:extLst>
          </p:cNvPr>
          <p:cNvSpPr/>
          <p:nvPr/>
        </p:nvSpPr>
        <p:spPr>
          <a:xfrm>
            <a:off x="3013545" y="2807208"/>
            <a:ext cx="478006"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8" name="Rectangle 17">
            <a:extLst>
              <a:ext uri="{FF2B5EF4-FFF2-40B4-BE49-F238E27FC236}">
                <a16:creationId xmlns:a16="http://schemas.microsoft.com/office/drawing/2014/main" id="{8614B6DB-7D92-0FFB-ABE9-5C9598B1CB12}"/>
              </a:ext>
            </a:extLst>
          </p:cNvPr>
          <p:cNvSpPr/>
          <p:nvPr/>
        </p:nvSpPr>
        <p:spPr>
          <a:xfrm>
            <a:off x="3316366" y="2616200"/>
            <a:ext cx="478006"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9" name="Rectangle 18">
            <a:extLst>
              <a:ext uri="{FF2B5EF4-FFF2-40B4-BE49-F238E27FC236}">
                <a16:creationId xmlns:a16="http://schemas.microsoft.com/office/drawing/2014/main" id="{2B863DEC-E64D-C140-E824-9925FFAE16CB}"/>
              </a:ext>
            </a:extLst>
          </p:cNvPr>
          <p:cNvSpPr/>
          <p:nvPr/>
        </p:nvSpPr>
        <p:spPr>
          <a:xfrm>
            <a:off x="3761577" y="1899421"/>
            <a:ext cx="1952888" cy="1263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20" name="Rectangle 19">
            <a:extLst>
              <a:ext uri="{FF2B5EF4-FFF2-40B4-BE49-F238E27FC236}">
                <a16:creationId xmlns:a16="http://schemas.microsoft.com/office/drawing/2014/main" id="{B5AAF3FC-7231-BBC1-6E4E-EA7BC1248CF3}"/>
              </a:ext>
            </a:extLst>
          </p:cNvPr>
          <p:cNvSpPr/>
          <p:nvPr/>
        </p:nvSpPr>
        <p:spPr>
          <a:xfrm>
            <a:off x="5220976" y="998293"/>
            <a:ext cx="1246584" cy="1275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22" name="Rectangle 21">
            <a:extLst>
              <a:ext uri="{FF2B5EF4-FFF2-40B4-BE49-F238E27FC236}">
                <a16:creationId xmlns:a16="http://schemas.microsoft.com/office/drawing/2014/main" id="{0FD29B37-15D8-DBC4-CF0C-9C9FAADD5D3C}"/>
              </a:ext>
            </a:extLst>
          </p:cNvPr>
          <p:cNvSpPr/>
          <p:nvPr/>
        </p:nvSpPr>
        <p:spPr>
          <a:xfrm>
            <a:off x="8354675" y="2143483"/>
            <a:ext cx="905600" cy="1058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23" name="Rectangle 22">
            <a:extLst>
              <a:ext uri="{FF2B5EF4-FFF2-40B4-BE49-F238E27FC236}">
                <a16:creationId xmlns:a16="http://schemas.microsoft.com/office/drawing/2014/main" id="{4F8A3F18-1BCD-65CC-7050-85800AA2576B}"/>
              </a:ext>
            </a:extLst>
          </p:cNvPr>
          <p:cNvSpPr/>
          <p:nvPr/>
        </p:nvSpPr>
        <p:spPr>
          <a:xfrm>
            <a:off x="6642700" y="3008660"/>
            <a:ext cx="1708947" cy="1058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24" name="Rectangle 23">
            <a:extLst>
              <a:ext uri="{FF2B5EF4-FFF2-40B4-BE49-F238E27FC236}">
                <a16:creationId xmlns:a16="http://schemas.microsoft.com/office/drawing/2014/main" id="{6733D786-DA56-84F5-6161-56026E2E08D4}"/>
              </a:ext>
            </a:extLst>
          </p:cNvPr>
          <p:cNvSpPr/>
          <p:nvPr/>
        </p:nvSpPr>
        <p:spPr>
          <a:xfrm>
            <a:off x="8958171" y="4320085"/>
            <a:ext cx="550665" cy="2358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pic>
        <p:nvPicPr>
          <p:cNvPr id="2" name="Picture 1">
            <a:extLst>
              <a:ext uri="{FF2B5EF4-FFF2-40B4-BE49-F238E27FC236}">
                <a16:creationId xmlns:a16="http://schemas.microsoft.com/office/drawing/2014/main" id="{3EC56C0E-28C3-2CED-4F68-AB0F5FCFD3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257" t="57650" r="6385" b="5435"/>
          <a:stretch/>
        </p:blipFill>
        <p:spPr>
          <a:xfrm>
            <a:off x="9285053" y="3640047"/>
            <a:ext cx="2705100" cy="3184465"/>
          </a:xfrm>
          <a:prstGeom prst="rect">
            <a:avLst/>
          </a:prstGeom>
        </p:spPr>
      </p:pic>
      <p:pic>
        <p:nvPicPr>
          <p:cNvPr id="26" name="Picture 25">
            <a:extLst>
              <a:ext uri="{FF2B5EF4-FFF2-40B4-BE49-F238E27FC236}">
                <a16:creationId xmlns:a16="http://schemas.microsoft.com/office/drawing/2014/main" id="{240A2617-ED50-2F3A-F110-C8E91DEB73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575" t="6142" r="5243" b="70702"/>
          <a:stretch/>
        </p:blipFill>
        <p:spPr>
          <a:xfrm rot="20880193">
            <a:off x="888009" y="4291347"/>
            <a:ext cx="3097050" cy="2269566"/>
          </a:xfrm>
          <a:prstGeom prst="rect">
            <a:avLst/>
          </a:prstGeom>
        </p:spPr>
      </p:pic>
      <p:pic>
        <p:nvPicPr>
          <p:cNvPr id="25" name="Picture 24">
            <a:extLst>
              <a:ext uri="{FF2B5EF4-FFF2-40B4-BE49-F238E27FC236}">
                <a16:creationId xmlns:a16="http://schemas.microsoft.com/office/drawing/2014/main" id="{6B301A5B-CC4D-C4B4-6944-7DDB7C3746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580" t="75899" r="64863" b="13536"/>
          <a:stretch/>
        </p:blipFill>
        <p:spPr>
          <a:xfrm>
            <a:off x="5696250" y="4468013"/>
            <a:ext cx="610131" cy="852937"/>
          </a:xfrm>
          <a:prstGeom prst="rect">
            <a:avLst/>
          </a:prstGeom>
        </p:spPr>
      </p:pic>
      <p:pic>
        <p:nvPicPr>
          <p:cNvPr id="27" name="Picture 26">
            <a:extLst>
              <a:ext uri="{FF2B5EF4-FFF2-40B4-BE49-F238E27FC236}">
                <a16:creationId xmlns:a16="http://schemas.microsoft.com/office/drawing/2014/main" id="{B31CA878-3AF5-83AC-BEB0-7D91D0D58F91}"/>
              </a:ext>
            </a:extLst>
          </p:cNvPr>
          <p:cNvPicPr>
            <a:picLocks noChangeAspect="1"/>
          </p:cNvPicPr>
          <p:nvPr/>
        </p:nvPicPr>
        <p:blipFill rotWithShape="1">
          <a:blip r:embed="rId3">
            <a:extLst>
              <a:ext uri="{28A0092B-C50C-407E-A947-70E740481C1C}">
                <a14:useLocalDpi xmlns:a14="http://schemas.microsoft.com/office/drawing/2010/main" val="0"/>
              </a:ext>
            </a:extLst>
          </a:blip>
          <a:srcRect l="27125" t="39236" r="63215" b="46590"/>
          <a:stretch/>
        </p:blipFill>
        <p:spPr>
          <a:xfrm>
            <a:off x="5304118" y="820505"/>
            <a:ext cx="1338582" cy="1963712"/>
          </a:xfrm>
          <a:prstGeom prst="rect">
            <a:avLst/>
          </a:prstGeom>
        </p:spPr>
      </p:pic>
      <p:pic>
        <p:nvPicPr>
          <p:cNvPr id="29" name="Picture 28">
            <a:extLst>
              <a:ext uri="{FF2B5EF4-FFF2-40B4-BE49-F238E27FC236}">
                <a16:creationId xmlns:a16="http://schemas.microsoft.com/office/drawing/2014/main" id="{F063073D-27A3-521D-7662-7A315F9612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4" t="44727" r="73907" b="39883"/>
          <a:stretch/>
        </p:blipFill>
        <p:spPr>
          <a:xfrm>
            <a:off x="3901447" y="1902031"/>
            <a:ext cx="1683307" cy="1261315"/>
          </a:xfrm>
          <a:prstGeom prst="rect">
            <a:avLst/>
          </a:prstGeom>
        </p:spPr>
      </p:pic>
    </p:spTree>
    <p:extLst>
      <p:ext uri="{BB962C8B-B14F-4D97-AF65-F5344CB8AC3E}">
        <p14:creationId xmlns:p14="http://schemas.microsoft.com/office/powerpoint/2010/main" val="3709771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593"/>
        <p:cNvGrpSpPr/>
        <p:nvPr/>
      </p:nvGrpSpPr>
      <p:grpSpPr>
        <a:xfrm>
          <a:off x="0" y="0"/>
          <a:ext cx="0" cy="0"/>
          <a:chOff x="0" y="0"/>
          <a:chExt cx="0" cy="0"/>
        </a:xfrm>
      </p:grpSpPr>
      <p:sp>
        <p:nvSpPr>
          <p:cNvPr id="7" name="Rectangle 6">
            <a:extLst>
              <a:ext uri="{FF2B5EF4-FFF2-40B4-BE49-F238E27FC236}">
                <a16:creationId xmlns:a16="http://schemas.microsoft.com/office/drawing/2014/main" id="{0B9FE423-EBC1-CCE6-D6AF-32682057ED07}"/>
              </a:ext>
            </a:extLst>
          </p:cNvPr>
          <p:cNvSpPr/>
          <p:nvPr/>
        </p:nvSpPr>
        <p:spPr>
          <a:xfrm rot="16200000" flipH="1">
            <a:off x="2642398" y="-2700732"/>
            <a:ext cx="6887083" cy="12218471"/>
          </a:xfrm>
          <a:prstGeom prst="rect">
            <a:avLst/>
          </a:prstGeom>
          <a:gradFill>
            <a:gsLst>
              <a:gs pos="0">
                <a:srgbClr val="C97528">
                  <a:alpha val="51000"/>
                </a:srgbClr>
              </a:gs>
              <a:gs pos="69000">
                <a:schemeClr val="bg2"/>
              </a:gs>
              <a:gs pos="100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en-US" sz="160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24" name="Grafik 5">
            <a:extLst>
              <a:ext uri="{FF2B5EF4-FFF2-40B4-BE49-F238E27FC236}">
                <a16:creationId xmlns:a16="http://schemas.microsoft.com/office/drawing/2014/main" id="{99CC7B7F-A1C2-EA42-FA8A-A97250AF53F0}"/>
              </a:ext>
            </a:extLst>
          </p:cNvPr>
          <p:cNvPicPr>
            <a:picLocks noChangeAspect="1"/>
          </p:cNvPicPr>
          <p:nvPr/>
        </p:nvPicPr>
        <p:blipFill rotWithShape="1">
          <a:blip r:embed="rId3" cstate="print">
            <a:alphaModFix amt="5000"/>
            <a:extLst>
              <a:ext uri="{BEBA8EAE-BF5A-486C-A8C5-ECC9F3942E4B}">
                <a14:imgProps xmlns:a14="http://schemas.microsoft.com/office/drawing/2010/main">
                  <a14:imgLayer r:embed="rId4">
                    <a14:imgEffect>
                      <a14:artisticLineDrawing/>
                    </a14:imgEffect>
                    <a14:imgEffect>
                      <a14:colorTemperature colorTemp="7200"/>
                    </a14:imgEffect>
                  </a14:imgLayer>
                </a14:imgProps>
              </a:ext>
              <a:ext uri="{28A0092B-C50C-407E-A947-70E740481C1C}">
                <a14:useLocalDpi xmlns:a14="http://schemas.microsoft.com/office/drawing/2010/main"/>
              </a:ext>
            </a:extLst>
          </a:blip>
          <a:srcRect t="1279" r="10910" b="1279"/>
          <a:stretch/>
        </p:blipFill>
        <p:spPr bwMode="gray">
          <a:xfrm rot="16200000" flipH="1">
            <a:off x="6041751" y="-1333507"/>
            <a:ext cx="111673" cy="8897425"/>
          </a:xfrm>
          <a:prstGeom prst="moon">
            <a:avLst>
              <a:gd name="adj" fmla="val 45535"/>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sp>
        <p:nvSpPr>
          <p:cNvPr id="10" name="tk_175">
            <a:extLst>
              <a:ext uri="{FF2B5EF4-FFF2-40B4-BE49-F238E27FC236}">
                <a16:creationId xmlns:a16="http://schemas.microsoft.com/office/drawing/2014/main" id="{C42903A0-0C14-03DA-B9CD-5F3EAA67BA60}"/>
              </a:ext>
            </a:extLst>
          </p:cNvPr>
          <p:cNvSpPr>
            <a:spLocks noChangeAspect="1"/>
          </p:cNvSpPr>
          <p:nvPr/>
        </p:nvSpPr>
        <p:spPr>
          <a:xfrm rot="10800000" flipH="1">
            <a:off x="1034906" y="3574288"/>
            <a:ext cx="2002536" cy="2002536"/>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1" name="tk_175">
            <a:extLst>
              <a:ext uri="{FF2B5EF4-FFF2-40B4-BE49-F238E27FC236}">
                <a16:creationId xmlns:a16="http://schemas.microsoft.com/office/drawing/2014/main" id="{941CCDF9-D83A-1C72-6249-9ADB1309C0AB}"/>
              </a:ext>
            </a:extLst>
          </p:cNvPr>
          <p:cNvSpPr>
            <a:spLocks noChangeAspect="1"/>
          </p:cNvSpPr>
          <p:nvPr/>
        </p:nvSpPr>
        <p:spPr>
          <a:xfrm rot="16200000" flipH="1">
            <a:off x="9195735" y="3584217"/>
            <a:ext cx="2018524" cy="199866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3" name="Rectangle: Rounded Corners 12">
            <a:extLst>
              <a:ext uri="{FF2B5EF4-FFF2-40B4-BE49-F238E27FC236}">
                <a16:creationId xmlns:a16="http://schemas.microsoft.com/office/drawing/2014/main" id="{4FBABE2C-0FD5-838B-911B-EB8097A0719F}"/>
              </a:ext>
            </a:extLst>
          </p:cNvPr>
          <p:cNvSpPr/>
          <p:nvPr/>
        </p:nvSpPr>
        <p:spPr>
          <a:xfrm>
            <a:off x="9174841"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a:solidFill>
                  <a:schemeClr val="bg1"/>
                </a:solidFill>
                <a:latin typeface="Arial Nova Light"/>
                <a:cs typeface="Arial" panose="020B0604020202020204" pitchFamily="34" charset="0"/>
              </a:rPr>
              <a:t>Kunden</a:t>
            </a:r>
            <a:br>
              <a:rPr lang="en-US" sz="2000" b="1">
                <a:solidFill>
                  <a:schemeClr val="bg1"/>
                </a:solidFill>
                <a:latin typeface="Arial Nova Light"/>
                <a:cs typeface="Arial" panose="020B0604020202020204" pitchFamily="34" charset="0"/>
              </a:rPr>
            </a:br>
            <a:r>
              <a:rPr lang="en-US" sz="2000" b="1" err="1">
                <a:solidFill>
                  <a:schemeClr val="bg1"/>
                </a:solidFill>
                <a:latin typeface="Arial Nova Light"/>
                <a:cs typeface="Arial" panose="020B0604020202020204" pitchFamily="34" charset="0"/>
              </a:rPr>
              <a:t>Testzentrum</a:t>
            </a:r>
            <a:endParaRPr lang="en-US">
              <a:solidFill>
                <a:schemeClr val="bg1"/>
              </a:solidFill>
              <a:latin typeface="Arial Nova Light"/>
              <a:cs typeface="Arial" panose="020B0604020202020204" pitchFamily="34" charset="0"/>
            </a:endParaRPr>
          </a:p>
        </p:txBody>
      </p:sp>
      <p:sp>
        <p:nvSpPr>
          <p:cNvPr id="6" name="Title 3">
            <a:extLst>
              <a:ext uri="{FF2B5EF4-FFF2-40B4-BE49-F238E27FC236}">
                <a16:creationId xmlns:a16="http://schemas.microsoft.com/office/drawing/2014/main" id="{C8CC94DD-5A42-2F1B-204A-7DB37BB55FE2}"/>
              </a:ext>
            </a:extLst>
          </p:cNvPr>
          <p:cNvSpPr txBox="1">
            <a:spLocks/>
          </p:cNvSpPr>
          <p:nvPr/>
        </p:nvSpPr>
        <p:spPr bwMode="gray">
          <a:xfrm>
            <a:off x="4436745" y="319939"/>
            <a:ext cx="3576769" cy="949131"/>
          </a:xfrm>
          <a:prstGeom prst="rect">
            <a:avLst/>
          </a:prstGeom>
        </p:spPr>
        <p:txBody>
          <a:bodyPr spcFirstLastPara="1" vert="horz" wrap="square" lIns="91425" tIns="91425" rIns="91425" bIns="91425" rtlCol="0" anchor="ctr" anchorCtr="0">
            <a:noAutofit/>
          </a:bodyPr>
          <a:lstStyle>
            <a:lvl1pPr lvl="0" algn="l" defTabSz="731342" rtl="0" eaLnBrk="1" latinLnBrk="0" hangingPunct="1">
              <a:spcBef>
                <a:spcPts val="0"/>
              </a:spcBef>
              <a:spcAft>
                <a:spcPts val="0"/>
              </a:spcAft>
              <a:buSzPts val="2600"/>
              <a:buNone/>
              <a:defRPr sz="2933" b="0" kern="1200">
                <a:solidFill>
                  <a:schemeClr val="tx2"/>
                </a:solidFill>
                <a:latin typeface="+mj-lt"/>
                <a:ea typeface="+mj-ea"/>
                <a:cs typeface="Arial" panose="020B0604020202020204" pitchFamily="34" charset="0"/>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pPr algn="ctr" defTabSz="914413"/>
            <a:r>
              <a:rPr lang="de-CH" sz="2400" b="1">
                <a:solidFill>
                  <a:schemeClr val="bg1"/>
                </a:solidFill>
              </a:rPr>
              <a:t>Energy Recovery Centre</a:t>
            </a:r>
            <a:endParaRPr lang="en-GB" sz="2400" b="1">
              <a:solidFill>
                <a:schemeClr val="bg1"/>
              </a:solidFill>
            </a:endParaRPr>
          </a:p>
        </p:txBody>
      </p:sp>
      <p:sp>
        <p:nvSpPr>
          <p:cNvPr id="2" name="Rectangle: Rounded Corners 1">
            <a:extLst>
              <a:ext uri="{FF2B5EF4-FFF2-40B4-BE49-F238E27FC236}">
                <a16:creationId xmlns:a16="http://schemas.microsoft.com/office/drawing/2014/main" id="{74C3609C-73B1-54FE-A9E6-B0CB550A3E42}"/>
              </a:ext>
            </a:extLst>
          </p:cNvPr>
          <p:cNvSpPr/>
          <p:nvPr/>
        </p:nvSpPr>
        <p:spPr>
          <a:xfrm>
            <a:off x="870662"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err="1">
                <a:solidFill>
                  <a:schemeClr val="bg1"/>
                </a:solidFill>
                <a:latin typeface="Arial Nova Light"/>
                <a:cs typeface="Arial" panose="020B0604020202020204" pitchFamily="34" charset="0"/>
              </a:rPr>
              <a:t>Heizungs</a:t>
            </a:r>
            <a:r>
              <a:rPr lang="en-US" sz="2000" b="1">
                <a:solidFill>
                  <a:schemeClr val="bg1"/>
                </a:solidFill>
                <a:latin typeface="Arial Nova Light"/>
                <a:cs typeface="Arial" panose="020B0604020202020204" pitchFamily="34" charset="0"/>
              </a:rPr>
              <a:t>-anlage</a:t>
            </a:r>
            <a:endParaRPr lang="en-US" sz="2000">
              <a:solidFill>
                <a:schemeClr val="bg1"/>
              </a:solidFill>
              <a:latin typeface="Arial Nova Light"/>
              <a:cs typeface="Arial" panose="020B0604020202020204" pitchFamily="34" charset="0"/>
            </a:endParaRPr>
          </a:p>
          <a:p>
            <a:endParaRPr lang="en-US">
              <a:solidFill>
                <a:schemeClr val="bg1"/>
              </a:solidFill>
              <a:latin typeface="Arial Nova Light"/>
              <a:cs typeface="Arial" panose="020B0604020202020204" pitchFamily="34" charset="0"/>
            </a:endParaRPr>
          </a:p>
        </p:txBody>
      </p:sp>
      <p:sp>
        <p:nvSpPr>
          <p:cNvPr id="20" name="TextBox 19">
            <a:extLst>
              <a:ext uri="{FF2B5EF4-FFF2-40B4-BE49-F238E27FC236}">
                <a16:creationId xmlns:a16="http://schemas.microsoft.com/office/drawing/2014/main" id="{44054854-5A25-6DFC-CCB4-F137CD37A8E6}"/>
              </a:ext>
            </a:extLst>
          </p:cNvPr>
          <p:cNvSpPr txBox="1"/>
          <p:nvPr/>
        </p:nvSpPr>
        <p:spPr>
          <a:xfrm>
            <a:off x="230819" y="1348973"/>
            <a:ext cx="12195176" cy="369332"/>
          </a:xfrm>
          <a:prstGeom prst="rect">
            <a:avLst/>
          </a:prstGeom>
          <a:noFill/>
        </p:spPr>
        <p:txBody>
          <a:bodyPr wrap="square">
            <a:spAutoFit/>
          </a:bodyPr>
          <a:lstStyle/>
          <a:p>
            <a:pPr algn="ctr"/>
            <a:r>
              <a:rPr lang="en-US" err="1">
                <a:solidFill>
                  <a:schemeClr val="bg1"/>
                </a:solidFill>
              </a:rPr>
              <a:t>Strategische</a:t>
            </a:r>
            <a:r>
              <a:rPr lang="en-US">
                <a:solidFill>
                  <a:schemeClr val="bg1"/>
                </a:solidFill>
              </a:rPr>
              <a:t> </a:t>
            </a:r>
            <a:r>
              <a:rPr lang="en-US" err="1">
                <a:solidFill>
                  <a:schemeClr val="bg1"/>
                </a:solidFill>
              </a:rPr>
              <a:t>Partnerschaft</a:t>
            </a:r>
            <a:r>
              <a:rPr lang="en-US">
                <a:solidFill>
                  <a:schemeClr val="bg1"/>
                </a:solidFill>
              </a:rPr>
              <a:t> für </a:t>
            </a:r>
            <a:r>
              <a:rPr lang="en-US" err="1">
                <a:solidFill>
                  <a:schemeClr val="bg1"/>
                </a:solidFill>
              </a:rPr>
              <a:t>eine</a:t>
            </a:r>
            <a:r>
              <a:rPr lang="en-US">
                <a:solidFill>
                  <a:schemeClr val="bg1"/>
                </a:solidFill>
              </a:rPr>
              <a:t> CO</a:t>
            </a:r>
            <a:r>
              <a:rPr lang="en-US" sz="1200">
                <a:solidFill>
                  <a:schemeClr val="bg1"/>
                </a:solidFill>
              </a:rPr>
              <a:t>2</a:t>
            </a:r>
            <a:r>
              <a:rPr lang="en-US">
                <a:solidFill>
                  <a:schemeClr val="bg1"/>
                </a:solidFill>
              </a:rPr>
              <a:t>-neutrale </a:t>
            </a:r>
            <a:r>
              <a:rPr lang="en-US" err="1">
                <a:solidFill>
                  <a:schemeClr val="bg1"/>
                </a:solidFill>
              </a:rPr>
              <a:t>Lebensmittelindustrie</a:t>
            </a:r>
            <a:r>
              <a:rPr lang="en-US">
                <a:solidFill>
                  <a:schemeClr val="bg1"/>
                </a:solidFill>
              </a:rPr>
              <a:t> </a:t>
            </a:r>
          </a:p>
        </p:txBody>
      </p:sp>
      <p:grpSp>
        <p:nvGrpSpPr>
          <p:cNvPr id="21" name="Group 20">
            <a:extLst>
              <a:ext uri="{FF2B5EF4-FFF2-40B4-BE49-F238E27FC236}">
                <a16:creationId xmlns:a16="http://schemas.microsoft.com/office/drawing/2014/main" id="{AAB200B8-4100-154A-9FE9-8574FB22AA4E}"/>
              </a:ext>
            </a:extLst>
          </p:cNvPr>
          <p:cNvGrpSpPr/>
          <p:nvPr/>
        </p:nvGrpSpPr>
        <p:grpSpPr>
          <a:xfrm>
            <a:off x="4436745" y="2252845"/>
            <a:ext cx="3321688" cy="2311319"/>
            <a:chOff x="4484726" y="2252844"/>
            <a:chExt cx="3321688" cy="2311319"/>
          </a:xfrm>
        </p:grpSpPr>
        <p:pic>
          <p:nvPicPr>
            <p:cNvPr id="22" name="Picture 21">
              <a:extLst>
                <a:ext uri="{FF2B5EF4-FFF2-40B4-BE49-F238E27FC236}">
                  <a16:creationId xmlns:a16="http://schemas.microsoft.com/office/drawing/2014/main" id="{DE1822A1-C25B-875B-9A3B-26D0202A9093}"/>
                </a:ext>
              </a:extLst>
            </p:cNvPr>
            <p:cNvPicPr>
              <a:picLocks noChangeAspect="1"/>
            </p:cNvPicPr>
            <p:nvPr/>
          </p:nvPicPr>
          <p:blipFill rotWithShape="1">
            <a:blip r:embed="rId5"/>
            <a:srcRect l="2209" t="3349" r="2328" b="3502"/>
            <a:stretch/>
          </p:blipFill>
          <p:spPr>
            <a:xfrm>
              <a:off x="4484726" y="2252844"/>
              <a:ext cx="3321688" cy="2311319"/>
            </a:xfrm>
            <a:prstGeom prst="ellipse">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pic>
          <p:nvPicPr>
            <p:cNvPr id="23" name="Picture 2">
              <a:extLst>
                <a:ext uri="{FF2B5EF4-FFF2-40B4-BE49-F238E27FC236}">
                  <a16:creationId xmlns:a16="http://schemas.microsoft.com/office/drawing/2014/main" id="{1A4F4F34-EDB2-7011-2E53-35D6458B2908}"/>
                </a:ext>
              </a:extLst>
            </p:cNvPr>
            <p:cNvPicPr>
              <a:picLocks noChangeAspect="1" noChangeArrowheads="1"/>
            </p:cNvPicPr>
            <p:nvPr/>
          </p:nvPicPr>
          <p:blipFill>
            <a:blip r:embed="rId6" cstate="print">
              <a:alphaModFix/>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802552" y="2974240"/>
              <a:ext cx="666257" cy="69959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9075BB0A-1878-7E2A-C8B2-E06368C9D187}"/>
              </a:ext>
            </a:extLst>
          </p:cNvPr>
          <p:cNvPicPr>
            <a:picLocks noChangeAspect="1"/>
          </p:cNvPicPr>
          <p:nvPr/>
        </p:nvPicPr>
        <p:blipFill>
          <a:blip r:embed="rId8"/>
          <a:stretch>
            <a:fillRect/>
          </a:stretch>
        </p:blipFill>
        <p:spPr>
          <a:xfrm>
            <a:off x="1130390" y="3673839"/>
            <a:ext cx="444486" cy="444486"/>
          </a:xfrm>
          <a:prstGeom prst="rect">
            <a:avLst/>
          </a:prstGeom>
        </p:spPr>
      </p:pic>
      <p:pic>
        <p:nvPicPr>
          <p:cNvPr id="4" name="Picture 3">
            <a:extLst>
              <a:ext uri="{FF2B5EF4-FFF2-40B4-BE49-F238E27FC236}">
                <a16:creationId xmlns:a16="http://schemas.microsoft.com/office/drawing/2014/main" id="{5396BA63-FFB9-D3E9-B8F2-04F9D2D2443D}"/>
              </a:ext>
            </a:extLst>
          </p:cNvPr>
          <p:cNvPicPr>
            <a:picLocks noChangeAspect="1"/>
          </p:cNvPicPr>
          <p:nvPr/>
        </p:nvPicPr>
        <p:blipFill>
          <a:blip r:embed="rId9"/>
          <a:stretch>
            <a:fillRect/>
          </a:stretch>
        </p:blipFill>
        <p:spPr>
          <a:xfrm>
            <a:off x="10702560" y="3624271"/>
            <a:ext cx="457709" cy="457709"/>
          </a:xfrm>
          <a:prstGeom prst="rect">
            <a:avLst/>
          </a:prstGeom>
        </p:spPr>
      </p:pic>
    </p:spTree>
    <p:extLst>
      <p:ext uri="{BB962C8B-B14F-4D97-AF65-F5344CB8AC3E}">
        <p14:creationId xmlns:p14="http://schemas.microsoft.com/office/powerpoint/2010/main" val="1557599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741AAE10-5F88-1B98-E252-1E75505D9AB4}"/>
              </a:ext>
            </a:extLst>
          </p:cNvPr>
          <p:cNvSpPr txBox="1"/>
          <p:nvPr/>
        </p:nvSpPr>
        <p:spPr>
          <a:xfrm>
            <a:off x="233196" y="326744"/>
            <a:ext cx="10556976" cy="353943"/>
          </a:xfrm>
          <a:prstGeom prst="rect">
            <a:avLst/>
          </a:prstGeom>
          <a:noFill/>
        </p:spPr>
        <p:txBody>
          <a:bodyPr wrap="square" lIns="91440" tIns="45720" rIns="91440" bIns="45720" anchor="t">
            <a:spAutoFit/>
          </a:bodyPr>
          <a:lstStyle/>
          <a:p>
            <a:pPr defTabSz="731352">
              <a:spcBef>
                <a:spcPct val="0"/>
              </a:spcBef>
            </a:pPr>
            <a:r>
              <a:rPr lang="en-US" sz="1700" b="1">
                <a:latin typeface="Arial Nova Light"/>
                <a:ea typeface="+mj-ea"/>
                <a:cs typeface="Arial"/>
              </a:rPr>
              <a:t>Rückgewinnung von Energie aus Biomasse, die in unseren Application &amp; </a:t>
            </a:r>
            <a:r>
              <a:rPr lang="en-US" sz="1700" b="1" err="1">
                <a:latin typeface="Arial Nova Light"/>
                <a:ea typeface="+mj-ea"/>
                <a:cs typeface="Arial"/>
              </a:rPr>
              <a:t>Trainingszentren</a:t>
            </a:r>
            <a:r>
              <a:rPr lang="en-US" sz="1700" b="1">
                <a:latin typeface="Arial Nova Light"/>
                <a:ea typeface="+mj-ea"/>
                <a:cs typeface="Arial"/>
              </a:rPr>
              <a:t> in </a:t>
            </a:r>
            <a:r>
              <a:rPr lang="en-US" sz="1700" b="1" err="1">
                <a:latin typeface="Arial Nova Light"/>
                <a:ea typeface="+mj-ea"/>
                <a:cs typeface="Arial"/>
              </a:rPr>
              <a:t>Uzwil</a:t>
            </a:r>
            <a:r>
              <a:rPr lang="en-US" sz="1700" b="1">
                <a:latin typeface="Arial Nova Light"/>
                <a:ea typeface="+mj-ea"/>
                <a:cs typeface="Arial"/>
              </a:rPr>
              <a:t> erzeugt wird</a:t>
            </a:r>
          </a:p>
        </p:txBody>
      </p:sp>
      <p:sp>
        <p:nvSpPr>
          <p:cNvPr id="4" name="Title 3">
            <a:extLst>
              <a:ext uri="{FF2B5EF4-FFF2-40B4-BE49-F238E27FC236}">
                <a16:creationId xmlns:a16="http://schemas.microsoft.com/office/drawing/2014/main" id="{5AE7EE2B-6637-4787-91F4-63478FA926F7}"/>
              </a:ext>
            </a:extLst>
          </p:cNvPr>
          <p:cNvSpPr>
            <a:spLocks noGrp="1"/>
          </p:cNvSpPr>
          <p:nvPr>
            <p:ph type="ctrTitle"/>
          </p:nvPr>
        </p:nvSpPr>
        <p:spPr/>
        <p:txBody>
          <a:bodyPr/>
          <a:lstStyle/>
          <a:p>
            <a:endParaRPr lang="de-CH"/>
          </a:p>
        </p:txBody>
      </p:sp>
      <p:sp>
        <p:nvSpPr>
          <p:cNvPr id="2" name="Footer Placeholder 1">
            <a:extLst>
              <a:ext uri="{FF2B5EF4-FFF2-40B4-BE49-F238E27FC236}">
                <a16:creationId xmlns:a16="http://schemas.microsoft.com/office/drawing/2014/main" id="{D2CD7C44-E2DD-D1DF-0633-615BB87A9764}"/>
              </a:ext>
            </a:extLst>
          </p:cNvPr>
          <p:cNvSpPr>
            <a:spLocks noGrp="1"/>
          </p:cNvSpPr>
          <p:nvPr>
            <p:ph type="ftr" sz="quarter" idx="10"/>
          </p:nvPr>
        </p:nvSpPr>
        <p:spPr/>
        <p:txBody>
          <a:bodyPr/>
          <a:lstStyle/>
          <a:p>
            <a:r>
              <a:rPr lang="en-US"/>
              <a:t>Footer of the presentation</a:t>
            </a:r>
          </a:p>
        </p:txBody>
      </p:sp>
      <p:sp>
        <p:nvSpPr>
          <p:cNvPr id="3" name="Slide Number Placeholder 2">
            <a:extLst>
              <a:ext uri="{FF2B5EF4-FFF2-40B4-BE49-F238E27FC236}">
                <a16:creationId xmlns:a16="http://schemas.microsoft.com/office/drawing/2014/main" id="{BFB76F3A-41F3-E796-D583-DFB27B66FC1D}"/>
              </a:ext>
            </a:extLst>
          </p:cNvPr>
          <p:cNvSpPr>
            <a:spLocks noGrp="1"/>
          </p:cNvSpPr>
          <p:nvPr>
            <p:ph type="sldNum" sz="quarter" idx="11"/>
          </p:nvPr>
        </p:nvSpPr>
        <p:spPr/>
        <p:txBody>
          <a:bodyPr/>
          <a:lstStyle/>
          <a:p>
            <a:fld id="{0D1F56E0-B6F6-48D7-9539-F293D99B01ED}" type="slidenum">
              <a:rPr lang="en-US" smtClean="0"/>
              <a:t>5</a:t>
            </a:fld>
            <a:endParaRPr lang="en-US"/>
          </a:p>
        </p:txBody>
      </p:sp>
      <p:sp>
        <p:nvSpPr>
          <p:cNvPr id="14" name="TextBox 13">
            <a:extLst>
              <a:ext uri="{FF2B5EF4-FFF2-40B4-BE49-F238E27FC236}">
                <a16:creationId xmlns:a16="http://schemas.microsoft.com/office/drawing/2014/main" id="{B80BF4C4-7BD7-B967-E9BB-0995DB90A405}"/>
              </a:ext>
            </a:extLst>
          </p:cNvPr>
          <p:cNvSpPr txBox="1"/>
          <p:nvPr/>
        </p:nvSpPr>
        <p:spPr>
          <a:xfrm>
            <a:off x="7023766" y="4606167"/>
            <a:ext cx="5171409" cy="1815882"/>
          </a:xfrm>
          <a:prstGeom prst="rect">
            <a:avLst/>
          </a:prstGeom>
          <a:noFill/>
        </p:spPr>
        <p:txBody>
          <a:bodyPr wrap="square" lIns="91440" tIns="45720" rIns="91440" bIns="45720" numCol="1" anchor="t">
            <a:spAutoFit/>
          </a:bodyPr>
          <a:lstStyle/>
          <a:p>
            <a:pPr marL="285750" indent="-285750">
              <a:buFont typeface="Arial" panose="020B0604020202020204" pitchFamily="34" charset="0"/>
              <a:buChar char="•"/>
            </a:pPr>
            <a:r>
              <a:rPr lang="en-US" sz="1400">
                <a:latin typeface="Segoe UI"/>
                <a:cs typeface="Segoe UI"/>
              </a:rPr>
              <a:t>Maximale Heizleistung</a:t>
            </a:r>
            <a:r>
              <a:rPr lang="en-US" sz="1400">
                <a:solidFill>
                  <a:schemeClr val="bg1"/>
                </a:solidFill>
                <a:latin typeface="Segoe UI"/>
                <a:cs typeface="Segoe UI"/>
              </a:rPr>
              <a:t>: </a:t>
            </a:r>
            <a:r>
              <a:rPr lang="en-US" sz="1400" b="1">
                <a:latin typeface="Segoe UI"/>
                <a:cs typeface="Segoe UI"/>
              </a:rPr>
              <a:t>1 MW</a:t>
            </a:r>
            <a:br>
              <a:rPr lang="en-US" sz="1400" b="1">
                <a:latin typeface="Segoe UI" panose="020B0502040204020203" pitchFamily="34" charset="0"/>
              </a:rPr>
            </a:br>
            <a:endParaRPr lang="en-US" sz="1400" b="1">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1400" err="1">
                <a:latin typeface="Segoe UI"/>
                <a:cs typeface="Segoe UI"/>
              </a:rPr>
              <a:t>Wassertemperatur</a:t>
            </a:r>
            <a:r>
              <a:rPr lang="en-US" sz="1400">
                <a:latin typeface="Segoe UI"/>
                <a:cs typeface="Segoe UI"/>
              </a:rPr>
              <a:t>: </a:t>
            </a:r>
            <a:r>
              <a:rPr lang="en-US" sz="1400" b="1">
                <a:latin typeface="Segoe UI"/>
                <a:cs typeface="Segoe UI"/>
              </a:rPr>
              <a:t>bis </a:t>
            </a:r>
            <a:r>
              <a:rPr lang="en-US" sz="1400" b="1" err="1">
                <a:latin typeface="Segoe UI"/>
                <a:cs typeface="Segoe UI"/>
              </a:rPr>
              <a:t>zu</a:t>
            </a:r>
            <a:r>
              <a:rPr lang="en-US" sz="1400" b="1">
                <a:latin typeface="Segoe UI"/>
                <a:cs typeface="Segoe UI"/>
              </a:rPr>
              <a:t> 140 °C</a:t>
            </a:r>
          </a:p>
          <a:p>
            <a:endParaRPr lang="en-US" sz="1400" b="1">
              <a:latin typeface="Segoe UI" panose="020B0502040204020203" pitchFamily="34" charset="0"/>
            </a:endParaRPr>
          </a:p>
          <a:p>
            <a:pPr marL="285750" indent="-285750">
              <a:buFont typeface="Arial" panose="020B0604020202020204" pitchFamily="34" charset="0"/>
              <a:buChar char="•"/>
            </a:pPr>
            <a:r>
              <a:rPr lang="en-US" sz="1400">
                <a:latin typeface="Segoe UI"/>
                <a:cs typeface="Segoe UI"/>
              </a:rPr>
              <a:t>Medium: </a:t>
            </a:r>
            <a:r>
              <a:rPr lang="en-US" sz="1400" b="1">
                <a:latin typeface="Segoe UI"/>
                <a:cs typeface="Segoe UI"/>
              </a:rPr>
              <a:t>überhitztes Wasser</a:t>
            </a:r>
          </a:p>
          <a:p>
            <a:pPr marL="285754" indent="-285754">
              <a:buFont typeface="Arial" panose="020B0604020202020204" pitchFamily="34" charset="0"/>
              <a:buChar char="•"/>
            </a:pPr>
            <a:endParaRPr lang="en-US" sz="1400">
              <a:latin typeface="Segoe UI" panose="020B0502040204020203" pitchFamily="34" charset="0"/>
            </a:endParaRPr>
          </a:p>
          <a:p>
            <a:pPr marL="285750" indent="-285750">
              <a:buFont typeface="Arial" panose="020B0604020202020204" pitchFamily="34" charset="0"/>
              <a:buChar char="•"/>
            </a:pPr>
            <a:r>
              <a:rPr lang="en-US" sz="1400">
                <a:latin typeface="Segoe UI"/>
                <a:cs typeface="Segoe UI"/>
              </a:rPr>
              <a:t>CO2 reduction: </a:t>
            </a:r>
            <a:r>
              <a:rPr lang="en-US" sz="1400" b="1">
                <a:latin typeface="Segoe UI"/>
                <a:cs typeface="Segoe UI"/>
              </a:rPr>
              <a:t>bis</a:t>
            </a:r>
            <a:r>
              <a:rPr lang="en-US" sz="1400">
                <a:latin typeface="Segoe UI"/>
                <a:cs typeface="Segoe UI"/>
              </a:rPr>
              <a:t> </a:t>
            </a:r>
            <a:r>
              <a:rPr lang="en-US" sz="1400" b="1">
                <a:latin typeface="Segoe UI"/>
                <a:cs typeface="Segoe UI"/>
              </a:rPr>
              <a:t>600 Tonnen/Jahr </a:t>
            </a:r>
            <a:r>
              <a:rPr lang="en-US" sz="1100">
                <a:latin typeface="Segoe UI"/>
                <a:cs typeface="Segoe UI"/>
              </a:rPr>
              <a:t>(4000 Betriebsstunden/year)</a:t>
            </a:r>
          </a:p>
          <a:p>
            <a:pPr marL="285754" indent="-285754">
              <a:buFont typeface="Arial" panose="020B0604020202020204" pitchFamily="34" charset="0"/>
              <a:buChar char="•"/>
            </a:pPr>
            <a:endParaRPr lang="en-US" sz="1400">
              <a:solidFill>
                <a:schemeClr val="bg1"/>
              </a:solidFill>
              <a:latin typeface="Segoe UI" panose="020B0502040204020203" pitchFamily="34" charset="0"/>
            </a:endParaRPr>
          </a:p>
        </p:txBody>
      </p:sp>
      <p:sp>
        <p:nvSpPr>
          <p:cNvPr id="32" name="Rechteck 7">
            <a:extLst>
              <a:ext uri="{FF2B5EF4-FFF2-40B4-BE49-F238E27FC236}">
                <a16:creationId xmlns:a16="http://schemas.microsoft.com/office/drawing/2014/main" id="{FB14B509-8170-D20D-8FA2-A8C296593D9A}"/>
              </a:ext>
            </a:extLst>
          </p:cNvPr>
          <p:cNvSpPr/>
          <p:nvPr/>
        </p:nvSpPr>
        <p:spPr>
          <a:xfrm>
            <a:off x="301123" y="789618"/>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2885789-CE31-1EF7-4BE5-B27E776C9DAC}"/>
              </a:ext>
            </a:extLst>
          </p:cNvPr>
          <p:cNvSpPr txBox="1"/>
          <p:nvPr/>
        </p:nvSpPr>
        <p:spPr>
          <a:xfrm>
            <a:off x="382809" y="4606167"/>
            <a:ext cx="5171409" cy="2092881"/>
          </a:xfrm>
          <a:prstGeom prst="rect">
            <a:avLst/>
          </a:prstGeom>
          <a:noFill/>
        </p:spPr>
        <p:txBody>
          <a:bodyPr wrap="square" numCol="1">
            <a:spAutoFit/>
          </a:bodyPr>
          <a:lstStyle/>
          <a:p>
            <a:pPr marL="285754" indent="-285754">
              <a:buFont typeface="Arial" panose="020B0604020202020204" pitchFamily="34" charset="0"/>
              <a:buChar char="•"/>
            </a:pPr>
            <a:r>
              <a:rPr lang="en-US" sz="1400" err="1">
                <a:latin typeface="Segoe UI" panose="020B0502040204020203" pitchFamily="34" charset="0"/>
              </a:rPr>
              <a:t>Jährliches</a:t>
            </a:r>
            <a:r>
              <a:rPr lang="en-US" sz="1400">
                <a:latin typeface="Segoe UI" panose="020B0502040204020203" pitchFamily="34" charset="0"/>
              </a:rPr>
              <a:t> Volumen der </a:t>
            </a:r>
            <a:r>
              <a:rPr lang="en-US" sz="1400" err="1">
                <a:latin typeface="Segoe UI" panose="020B0502040204020203" pitchFamily="34" charset="0"/>
              </a:rPr>
              <a:t>Nebenströme</a:t>
            </a:r>
            <a:r>
              <a:rPr lang="en-US" sz="1400">
                <a:latin typeface="Segoe UI" panose="020B0502040204020203" pitchFamily="34" charset="0"/>
              </a:rPr>
              <a:t>: 300-500 </a:t>
            </a:r>
            <a:r>
              <a:rPr lang="en-US" sz="1400" err="1">
                <a:latin typeface="Segoe UI" panose="020B0502040204020203" pitchFamily="34" charset="0"/>
              </a:rPr>
              <a:t>Tonnen</a:t>
            </a:r>
            <a:r>
              <a:rPr lang="en-US" sz="1400">
                <a:latin typeface="Segoe UI" panose="020B0502040204020203" pitchFamily="34" charset="0"/>
              </a:rPr>
              <a:t> </a:t>
            </a:r>
          </a:p>
          <a:p>
            <a:pPr marL="742954" lvl="1" indent="-285754">
              <a:buFont typeface="Arial" panose="020B0604020202020204" pitchFamily="34" charset="0"/>
              <a:buChar char="•"/>
            </a:pPr>
            <a:r>
              <a:rPr lang="en-US" sz="1200" err="1">
                <a:latin typeface="Segoe UI" panose="020B0502040204020203" pitchFamily="34" charset="0"/>
              </a:rPr>
              <a:t>Schulmühle</a:t>
            </a:r>
            <a:r>
              <a:rPr lang="en-US" sz="1200">
                <a:latin typeface="Segoe UI" panose="020B0502040204020203" pitchFamily="34" charset="0"/>
              </a:rPr>
              <a:t> Mehl-</a:t>
            </a:r>
            <a:r>
              <a:rPr lang="en-US" sz="1200" err="1">
                <a:latin typeface="Segoe UI" panose="020B0502040204020203" pitchFamily="34" charset="0"/>
              </a:rPr>
              <a:t>Kleie</a:t>
            </a:r>
            <a:r>
              <a:rPr lang="en-US" sz="1200">
                <a:latin typeface="Segoe UI" panose="020B0502040204020203" pitchFamily="34" charset="0"/>
              </a:rPr>
              <a:t> Mischung</a:t>
            </a:r>
          </a:p>
          <a:p>
            <a:pPr marL="742954" lvl="1" indent="-285754">
              <a:buFont typeface="Arial" panose="020B0604020202020204" pitchFamily="34" charset="0"/>
              <a:buChar char="•"/>
            </a:pPr>
            <a:r>
              <a:rPr lang="en-US" sz="1200">
                <a:latin typeface="Segoe UI" panose="020B0502040204020203" pitchFamily="34" charset="0"/>
              </a:rPr>
              <a:t>Nutrition Lab (</a:t>
            </a:r>
            <a:r>
              <a:rPr lang="en-US" sz="1200" err="1">
                <a:latin typeface="Segoe UI" panose="020B0502040204020203" pitchFamily="34" charset="0"/>
              </a:rPr>
              <a:t>getrocknete</a:t>
            </a:r>
            <a:r>
              <a:rPr lang="en-US" sz="1200">
                <a:latin typeface="Segoe UI" panose="020B0502040204020203" pitchFamily="34" charset="0"/>
              </a:rPr>
              <a:t> </a:t>
            </a:r>
            <a:r>
              <a:rPr lang="en-US" sz="1200" err="1">
                <a:latin typeface="Segoe UI" panose="020B0502040204020203" pitchFamily="34" charset="0"/>
              </a:rPr>
              <a:t>Nebenströme</a:t>
            </a:r>
            <a:r>
              <a:rPr lang="en-US" sz="1200">
                <a:latin typeface="Segoe UI" panose="020B0502040204020203" pitchFamily="34" charset="0"/>
              </a:rPr>
              <a:t>)</a:t>
            </a:r>
          </a:p>
          <a:p>
            <a:pPr marL="742954" lvl="1" indent="-285754">
              <a:buFont typeface="Arial" panose="020B0604020202020204" pitchFamily="34" charset="0"/>
              <a:buChar char="•"/>
            </a:pPr>
            <a:r>
              <a:rPr lang="en-US" sz="1200" err="1">
                <a:latin typeface="Segoe UI" panose="020B0502040204020203" pitchFamily="34" charset="0"/>
              </a:rPr>
              <a:t>Kaffee</a:t>
            </a:r>
            <a:r>
              <a:rPr lang="en-US" sz="1200">
                <a:latin typeface="Segoe UI" panose="020B0502040204020203" pitchFamily="34" charset="0"/>
              </a:rPr>
              <a:t>- und </a:t>
            </a:r>
            <a:r>
              <a:rPr lang="en-US" sz="1200" err="1">
                <a:latin typeface="Segoe UI" panose="020B0502040204020203" pitchFamily="34" charset="0"/>
              </a:rPr>
              <a:t>Kakaoschalen</a:t>
            </a:r>
            <a:r>
              <a:rPr lang="en-US" sz="1200">
                <a:latin typeface="Segoe UI" panose="020B0502040204020203" pitchFamily="34" charset="0"/>
              </a:rPr>
              <a:t> </a:t>
            </a:r>
          </a:p>
          <a:p>
            <a:pPr marL="742954" lvl="1" indent="-285754">
              <a:buFont typeface="Arial" panose="020B0604020202020204" pitchFamily="34" charset="0"/>
              <a:buChar char="•"/>
            </a:pPr>
            <a:r>
              <a:rPr lang="en-US" sz="1200" err="1">
                <a:latin typeface="Segoe UI" panose="020B0502040204020203" pitchFamily="34" charset="0"/>
              </a:rPr>
              <a:t>Nebenprodukte</a:t>
            </a:r>
            <a:r>
              <a:rPr lang="en-US" sz="1200">
                <a:latin typeface="Segoe UI" panose="020B0502040204020203" pitchFamily="34" charset="0"/>
              </a:rPr>
              <a:t> der </a:t>
            </a:r>
            <a:r>
              <a:rPr lang="en-US" sz="1200" err="1">
                <a:latin typeface="Segoe UI" panose="020B0502040204020203" pitchFamily="34" charset="0"/>
              </a:rPr>
              <a:t>Bäckereiabteilung</a:t>
            </a:r>
            <a:r>
              <a:rPr lang="en-US" sz="1200">
                <a:latin typeface="Segoe UI" panose="020B0502040204020203" pitchFamily="34" charset="0"/>
              </a:rPr>
              <a:t> </a:t>
            </a:r>
          </a:p>
          <a:p>
            <a:pPr marL="742954" lvl="1" indent="-285754">
              <a:buFont typeface="Arial" panose="020B0604020202020204" pitchFamily="34" charset="0"/>
              <a:buChar char="•"/>
            </a:pPr>
            <a:r>
              <a:rPr lang="en-US" sz="1200">
                <a:latin typeface="Segoe UI" panose="020B0502040204020203" pitchFamily="34" charset="0"/>
              </a:rPr>
              <a:t>GIC (2025)</a:t>
            </a:r>
          </a:p>
          <a:p>
            <a:pPr marL="285754" indent="-285754">
              <a:buFont typeface="Arial" panose="020B0604020202020204" pitchFamily="34" charset="0"/>
              <a:buChar char="•"/>
            </a:pPr>
            <a:endParaRPr lang="en-US" sz="1400">
              <a:latin typeface="Segoe UI" panose="020B0502040204020203" pitchFamily="34" charset="0"/>
            </a:endParaRPr>
          </a:p>
          <a:p>
            <a:pPr marL="285754" indent="-285754">
              <a:buFont typeface="Arial" panose="020B0604020202020204" pitchFamily="34" charset="0"/>
              <a:buChar char="•"/>
            </a:pPr>
            <a:r>
              <a:rPr lang="en-US" sz="1400" err="1">
                <a:latin typeface="Segoe UI" panose="020B0502040204020203" pitchFamily="34" charset="0"/>
              </a:rPr>
              <a:t>Heizwert</a:t>
            </a:r>
            <a:r>
              <a:rPr lang="en-US" sz="1400">
                <a:latin typeface="Segoe UI" panose="020B0502040204020203" pitchFamily="34" charset="0"/>
              </a:rPr>
              <a:t> der </a:t>
            </a:r>
            <a:r>
              <a:rPr lang="en-US" sz="1400" err="1">
                <a:latin typeface="Segoe UI" panose="020B0502040204020203" pitchFamily="34" charset="0"/>
              </a:rPr>
              <a:t>Biomasse</a:t>
            </a:r>
            <a:r>
              <a:rPr lang="en-US" sz="1400">
                <a:latin typeface="Segoe UI" panose="020B0502040204020203" pitchFamily="34" charset="0"/>
              </a:rPr>
              <a:t> (</a:t>
            </a:r>
            <a:r>
              <a:rPr lang="en-US" sz="1400" err="1">
                <a:latin typeface="Segoe UI" panose="020B0502040204020203" pitchFamily="34" charset="0"/>
              </a:rPr>
              <a:t>Durchschnitt</a:t>
            </a:r>
            <a:r>
              <a:rPr lang="en-US" sz="1400">
                <a:latin typeface="Segoe UI" panose="020B0502040204020203" pitchFamily="34" charset="0"/>
              </a:rPr>
              <a:t>): </a:t>
            </a:r>
            <a:r>
              <a:rPr lang="en-US" sz="1400" b="1">
                <a:latin typeface="Segoe UI" panose="020B0502040204020203" pitchFamily="34" charset="0"/>
              </a:rPr>
              <a:t>15,25 MJ/kg </a:t>
            </a:r>
          </a:p>
          <a:p>
            <a:pPr marL="285754" indent="-285754">
              <a:buFont typeface="Arial" panose="020B0604020202020204" pitchFamily="34" charset="0"/>
              <a:buChar char="•"/>
            </a:pPr>
            <a:endParaRPr lang="en-US" sz="1400">
              <a:latin typeface="Segoe UI" panose="020B0502040204020203" pitchFamily="34" charset="0"/>
            </a:endParaRPr>
          </a:p>
          <a:p>
            <a:pPr marL="285754" indent="-285754">
              <a:buFont typeface="Arial" panose="020B0604020202020204" pitchFamily="34" charset="0"/>
              <a:buChar char="•"/>
            </a:pPr>
            <a:r>
              <a:rPr lang="en-US" sz="1400" err="1">
                <a:latin typeface="Segoe UI" panose="020B0502040204020203" pitchFamily="34" charset="0"/>
              </a:rPr>
              <a:t>Brennstoffverbrauch</a:t>
            </a:r>
            <a:r>
              <a:rPr lang="en-US" sz="1400">
                <a:latin typeface="Segoe UI" panose="020B0502040204020203" pitchFamily="34" charset="0"/>
              </a:rPr>
              <a:t>: </a:t>
            </a:r>
            <a:r>
              <a:rPr lang="en-US" sz="1400" b="1">
                <a:latin typeface="Segoe UI" panose="020B0502040204020203" pitchFamily="34" charset="0"/>
              </a:rPr>
              <a:t>260 kg/Std</a:t>
            </a:r>
          </a:p>
        </p:txBody>
      </p:sp>
      <p:sp>
        <p:nvSpPr>
          <p:cNvPr id="10" name="Rechteck 7">
            <a:extLst>
              <a:ext uri="{FF2B5EF4-FFF2-40B4-BE49-F238E27FC236}">
                <a16:creationId xmlns:a16="http://schemas.microsoft.com/office/drawing/2014/main" id="{80CC0CB7-C24D-1DED-B649-75293723D310}"/>
              </a:ext>
            </a:extLst>
          </p:cNvPr>
          <p:cNvSpPr/>
          <p:nvPr/>
        </p:nvSpPr>
        <p:spPr>
          <a:xfrm rot="10800000">
            <a:off x="413886" y="4544270"/>
            <a:ext cx="4602826"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pic>
        <p:nvPicPr>
          <p:cNvPr id="13" name="Picture 2">
            <a:extLst>
              <a:ext uri="{FF2B5EF4-FFF2-40B4-BE49-F238E27FC236}">
                <a16:creationId xmlns:a16="http://schemas.microsoft.com/office/drawing/2014/main" id="{DE84A8A2-2E60-3D55-0DD1-51B3F4D52536}"/>
              </a:ext>
            </a:extLst>
          </p:cNvPr>
          <p:cNvPicPr>
            <a:picLocks noChangeAspect="1" noChangeArrowheads="1"/>
          </p:cNvPicPr>
          <p:nvPr/>
        </p:nvPicPr>
        <p:blipFill>
          <a:blip r:embed="rId3" cstate="print">
            <a:alphaModFix amt="70000"/>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0967812" y="5293948"/>
            <a:ext cx="474470" cy="49821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4570385C-81AA-D1DB-FAAB-2069E9BE7BDE}"/>
              </a:ext>
            </a:extLst>
          </p:cNvPr>
          <p:cNvPicPr>
            <a:picLocks noChangeAspect="1"/>
          </p:cNvPicPr>
          <p:nvPr/>
        </p:nvPicPr>
        <p:blipFill>
          <a:blip r:embed="rId5">
            <a:alphaModFix amt="85000"/>
          </a:blip>
          <a:stretch>
            <a:fillRect/>
          </a:stretch>
        </p:blipFill>
        <p:spPr>
          <a:xfrm flipV="1">
            <a:off x="4897203" y="5321281"/>
            <a:ext cx="472568" cy="472568"/>
          </a:xfrm>
          <a:prstGeom prst="rect">
            <a:avLst/>
          </a:prstGeom>
          <a:noFill/>
        </p:spPr>
      </p:pic>
      <p:sp>
        <p:nvSpPr>
          <p:cNvPr id="17" name="tk_175">
            <a:extLst>
              <a:ext uri="{FF2B5EF4-FFF2-40B4-BE49-F238E27FC236}">
                <a16:creationId xmlns:a16="http://schemas.microsoft.com/office/drawing/2014/main" id="{1F3D7B78-E8B3-85AD-171B-76514E619E41}"/>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8" name="Rectangle: Rounded Corners 17">
            <a:extLst>
              <a:ext uri="{FF2B5EF4-FFF2-40B4-BE49-F238E27FC236}">
                <a16:creationId xmlns:a16="http://schemas.microsoft.com/office/drawing/2014/main" id="{04864706-81A3-BF05-17FB-9F7CACD36A4E}"/>
              </a:ext>
            </a:extLst>
          </p:cNvPr>
          <p:cNvSpPr/>
          <p:nvPr/>
        </p:nvSpPr>
        <p:spPr>
          <a:xfrm>
            <a:off x="10297061" y="488055"/>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b="1" err="1">
                <a:solidFill>
                  <a:schemeClr val="accent6">
                    <a:lumMod val="60000"/>
                    <a:lumOff val="40000"/>
                  </a:schemeClr>
                </a:solidFill>
                <a:cs typeface="Arial" panose="020B0604020202020204" pitchFamily="34" charset="0"/>
              </a:rPr>
              <a:t>Heizungs</a:t>
            </a:r>
            <a:r>
              <a:rPr lang="en-US" b="1">
                <a:solidFill>
                  <a:schemeClr val="accent6">
                    <a:lumMod val="60000"/>
                    <a:lumOff val="40000"/>
                  </a:schemeClr>
                </a:solidFill>
                <a:cs typeface="Arial" panose="020B0604020202020204" pitchFamily="34" charset="0"/>
              </a:rPr>
              <a:t>- </a:t>
            </a:r>
          </a:p>
          <a:p>
            <a:pPr algn="ctr"/>
            <a:r>
              <a:rPr lang="en-US" b="1">
                <a:solidFill>
                  <a:schemeClr val="accent6">
                    <a:lumMod val="60000"/>
                    <a:lumOff val="40000"/>
                  </a:schemeClr>
                </a:solidFill>
                <a:cs typeface="Arial" panose="020B0604020202020204" pitchFamily="34" charset="0"/>
              </a:rPr>
              <a:t>Anlage</a:t>
            </a:r>
          </a:p>
          <a:p>
            <a:endParaRPr lang="en-US" sz="1700" b="1">
              <a:solidFill>
                <a:schemeClr val="accent6">
                  <a:lumMod val="60000"/>
                  <a:lumOff val="40000"/>
                </a:schemeClr>
              </a:solidFill>
              <a:latin typeface="Arial Nova Light"/>
              <a:cs typeface="Arial" panose="020B0604020202020204" pitchFamily="34" charset="0"/>
            </a:endParaRPr>
          </a:p>
        </p:txBody>
      </p:sp>
      <p:sp>
        <p:nvSpPr>
          <p:cNvPr id="5" name="Textfeld 34">
            <a:extLst>
              <a:ext uri="{FF2B5EF4-FFF2-40B4-BE49-F238E27FC236}">
                <a16:creationId xmlns:a16="http://schemas.microsoft.com/office/drawing/2014/main" id="{C46F2ECA-DE2A-9BAF-E8D4-B186AFC25C87}"/>
              </a:ext>
            </a:extLst>
          </p:cNvPr>
          <p:cNvSpPr txBox="1"/>
          <p:nvPr/>
        </p:nvSpPr>
        <p:spPr>
          <a:xfrm rot="16200000">
            <a:off x="2726501" y="1916983"/>
            <a:ext cx="472569" cy="509779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t"/>
          <a:lstStyle>
            <a:defPPr>
              <a:defRPr lang="de-DE"/>
            </a:defPPr>
            <a:lvl1pPr algn="ctr" defTabSz="974830">
              <a:defRPr sz="1400" kern="11600" spc="1050">
                <a:latin typeface="Arial Nova Light"/>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b="1" kern="1200" spc="0">
                <a:solidFill>
                  <a:srgbClr val="C97528"/>
                </a:solidFill>
                <a:latin typeface="+mj-lt"/>
              </a:rPr>
              <a:t>Input</a:t>
            </a:r>
          </a:p>
        </p:txBody>
      </p:sp>
      <p:sp>
        <p:nvSpPr>
          <p:cNvPr id="6" name="Textfeld 34">
            <a:extLst>
              <a:ext uri="{FF2B5EF4-FFF2-40B4-BE49-F238E27FC236}">
                <a16:creationId xmlns:a16="http://schemas.microsoft.com/office/drawing/2014/main" id="{1CF19CB9-8861-71A5-7954-54D70C2E1161}"/>
              </a:ext>
            </a:extLst>
          </p:cNvPr>
          <p:cNvSpPr txBox="1"/>
          <p:nvPr/>
        </p:nvSpPr>
        <p:spPr>
          <a:xfrm rot="16200000">
            <a:off x="9513568" y="1710921"/>
            <a:ext cx="376569" cy="541392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t"/>
          <a:lstStyle>
            <a:defPPr>
              <a:defRPr lang="de-DE"/>
            </a:defPPr>
            <a:lvl1pPr algn="ctr" defTabSz="974830">
              <a:defRPr sz="1400" kern="11600" spc="1050">
                <a:latin typeface="Arial Nova Light"/>
                <a:cs typeface="Arial" panose="020B0604020202020204" pitchFamily="34" charset="0"/>
              </a:defRPr>
            </a:lvl1pPr>
            <a:lvl2pPr>
              <a:defRPr>
                <a:solidFill>
                  <a:schemeClr val="lt1"/>
                </a:solidFill>
              </a:defRPr>
            </a:lvl2pPr>
            <a:lvl3pPr lvl="2">
              <a:defRPr b="1" spc="0">
                <a:solidFill>
                  <a:schemeClr val="tx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b="1" spc="0">
                <a:solidFill>
                  <a:srgbClr val="C97528"/>
                </a:solidFill>
                <a:latin typeface="+mj-lt"/>
              </a:rPr>
              <a:t>Output</a:t>
            </a:r>
          </a:p>
        </p:txBody>
      </p:sp>
      <p:sp>
        <p:nvSpPr>
          <p:cNvPr id="15" name="Rechteck 7">
            <a:extLst>
              <a:ext uri="{FF2B5EF4-FFF2-40B4-BE49-F238E27FC236}">
                <a16:creationId xmlns:a16="http://schemas.microsoft.com/office/drawing/2014/main" id="{7B8F184A-33A8-59DF-D2EB-81E9D916A299}"/>
              </a:ext>
            </a:extLst>
          </p:cNvPr>
          <p:cNvSpPr/>
          <p:nvPr/>
        </p:nvSpPr>
        <p:spPr>
          <a:xfrm rot="10800000">
            <a:off x="6976611" y="4553796"/>
            <a:ext cx="4602826"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pic>
        <p:nvPicPr>
          <p:cNvPr id="7" name="Picture 6">
            <a:extLst>
              <a:ext uri="{FF2B5EF4-FFF2-40B4-BE49-F238E27FC236}">
                <a16:creationId xmlns:a16="http://schemas.microsoft.com/office/drawing/2014/main" id="{F832F15C-2431-AD85-8C2B-5A236451156B}"/>
              </a:ext>
            </a:extLst>
          </p:cNvPr>
          <p:cNvPicPr>
            <a:picLocks noChangeAspect="1"/>
          </p:cNvPicPr>
          <p:nvPr/>
        </p:nvPicPr>
        <p:blipFill rotWithShape="1">
          <a:blip r:embed="rId6" cstate="print">
            <a:alphaModFix amt="85000"/>
            <a:extLst>
              <a:ext uri="{28A0092B-C50C-407E-A947-70E740481C1C}">
                <a14:useLocalDpi xmlns:a14="http://schemas.microsoft.com/office/drawing/2010/main" val="0"/>
              </a:ext>
            </a:extLst>
          </a:blip>
          <a:srcRect t="10088" b="43537"/>
          <a:stretch/>
        </p:blipFill>
        <p:spPr>
          <a:xfrm>
            <a:off x="1334019" y="997265"/>
            <a:ext cx="9098761" cy="31648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462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E91FC082-FB21-4EFC-AB07-9967DD9366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7" imgH="346" progId="TCLayout.ActiveDocument.1">
                  <p:embed/>
                </p:oleObj>
              </mc:Choice>
              <mc:Fallback>
                <p:oleObj name="think-cell Folie" r:id="rId4" imgW="347" imgH="346" progId="TCLayout.ActiveDocument.1">
                  <p:embed/>
                  <p:pic>
                    <p:nvPicPr>
                      <p:cNvPr id="5" name="Objekt 4" hidden="1">
                        <a:extLst>
                          <a:ext uri="{FF2B5EF4-FFF2-40B4-BE49-F238E27FC236}">
                            <a16:creationId xmlns:a16="http://schemas.microsoft.com/office/drawing/2014/main" id="{E91FC082-FB21-4EFC-AB07-9967DD9366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Grafik 2">
            <a:extLst>
              <a:ext uri="{FF2B5EF4-FFF2-40B4-BE49-F238E27FC236}">
                <a16:creationId xmlns:a16="http://schemas.microsoft.com/office/drawing/2014/main" id="{A0649F9B-2B06-1150-CC99-1ED73EE45DE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479" b="9543"/>
          <a:stretch/>
        </p:blipFill>
        <p:spPr>
          <a:xfrm>
            <a:off x="1721760" y="1074489"/>
            <a:ext cx="8751654" cy="5384293"/>
          </a:xfrm>
          <a:prstGeom prst="rect">
            <a:avLst/>
          </a:prstGeom>
        </p:spPr>
      </p:pic>
      <p:sp>
        <p:nvSpPr>
          <p:cNvPr id="4" name="Textfeld 3">
            <a:extLst>
              <a:ext uri="{FF2B5EF4-FFF2-40B4-BE49-F238E27FC236}">
                <a16:creationId xmlns:a16="http://schemas.microsoft.com/office/drawing/2014/main" id="{20F09A4C-0DB0-6E9B-1711-529AA4DA0A0D}"/>
              </a:ext>
            </a:extLst>
          </p:cNvPr>
          <p:cNvSpPr txBox="1"/>
          <p:nvPr/>
        </p:nvSpPr>
        <p:spPr>
          <a:xfrm>
            <a:off x="232198" y="2081141"/>
            <a:ext cx="1361769" cy="954107"/>
          </a:xfrm>
          <a:prstGeom prst="rect">
            <a:avLst/>
          </a:prstGeom>
          <a:noFill/>
          <a:ln>
            <a:solidFill>
              <a:schemeClr val="tx1"/>
            </a:solidFill>
          </a:ln>
        </p:spPr>
        <p:txBody>
          <a:bodyPr wrap="square" rtlCol="0">
            <a:spAutoFit/>
          </a:bodyPr>
          <a:lstStyle/>
          <a:p>
            <a:pPr defTabSz="914413">
              <a:defRPr/>
            </a:pPr>
            <a:r>
              <a:rPr lang="de-CH" sz="1400" b="1" kern="0">
                <a:latin typeface="Arial Nova Light" panose="020B0304020202020204" pitchFamily="34" charset="0"/>
              </a:rPr>
              <a:t>Biomasse Lagersilos- "Biobatterie"</a:t>
            </a:r>
          </a:p>
          <a:p>
            <a:pPr defTabSz="914413">
              <a:defRPr/>
            </a:pPr>
            <a:r>
              <a:rPr lang="de-CH" sz="1400" b="1" kern="0">
                <a:latin typeface="Arial Nova Light" panose="020B0304020202020204" pitchFamily="34" charset="0"/>
              </a:rPr>
              <a:t>6x 90m</a:t>
            </a:r>
            <a:r>
              <a:rPr lang="de-CH" sz="1400" b="1" kern="0" baseline="30000">
                <a:latin typeface="Arial Nova Light" panose="020B0304020202020204" pitchFamily="34" charset="0"/>
              </a:rPr>
              <a:t>3</a:t>
            </a:r>
          </a:p>
        </p:txBody>
      </p:sp>
      <p:sp>
        <p:nvSpPr>
          <p:cNvPr id="14" name="Textfeld 13">
            <a:extLst>
              <a:ext uri="{FF2B5EF4-FFF2-40B4-BE49-F238E27FC236}">
                <a16:creationId xmlns:a16="http://schemas.microsoft.com/office/drawing/2014/main" id="{29454998-23D1-FF2E-AE45-81C807A79BBC}"/>
              </a:ext>
            </a:extLst>
          </p:cNvPr>
          <p:cNvSpPr txBox="1"/>
          <p:nvPr/>
        </p:nvSpPr>
        <p:spPr>
          <a:xfrm>
            <a:off x="4757789" y="1326807"/>
            <a:ext cx="1289761" cy="523220"/>
          </a:xfrm>
          <a:prstGeom prst="rect">
            <a:avLst/>
          </a:prstGeom>
          <a:noFill/>
          <a:ln>
            <a:solidFill>
              <a:schemeClr val="tx1"/>
            </a:solidFill>
          </a:ln>
        </p:spPr>
        <p:txBody>
          <a:bodyPr wrap="square" rtlCol="0">
            <a:spAutoFit/>
          </a:bodyPr>
          <a:lstStyle/>
          <a:p>
            <a:pPr defTabSz="914413">
              <a:defRPr/>
            </a:pPr>
            <a:r>
              <a:rPr lang="de-CH" sz="1400" b="1" kern="0" err="1">
                <a:latin typeface="Arial Nova Light" panose="020B0304020202020204" pitchFamily="34" charset="0"/>
              </a:rPr>
              <a:t>Vyncke</a:t>
            </a:r>
            <a:r>
              <a:rPr lang="de-CH" sz="1400" b="1" kern="0">
                <a:latin typeface="Arial Nova Light" panose="020B0304020202020204" pitchFamily="34" charset="0"/>
              </a:rPr>
              <a:t> Kessel 1MW  </a:t>
            </a:r>
          </a:p>
        </p:txBody>
      </p:sp>
      <p:sp>
        <p:nvSpPr>
          <p:cNvPr id="15" name="Textfeld 14">
            <a:extLst>
              <a:ext uri="{FF2B5EF4-FFF2-40B4-BE49-F238E27FC236}">
                <a16:creationId xmlns:a16="http://schemas.microsoft.com/office/drawing/2014/main" id="{7C269E2A-CAD8-1A21-7B56-9D554E76CFF4}"/>
              </a:ext>
            </a:extLst>
          </p:cNvPr>
          <p:cNvSpPr txBox="1"/>
          <p:nvPr/>
        </p:nvSpPr>
        <p:spPr>
          <a:xfrm>
            <a:off x="10532294" y="3766635"/>
            <a:ext cx="1600836" cy="1169551"/>
          </a:xfrm>
          <a:prstGeom prst="rect">
            <a:avLst/>
          </a:prstGeom>
          <a:noFill/>
          <a:ln>
            <a:solidFill>
              <a:schemeClr val="tx1"/>
            </a:solidFill>
          </a:ln>
        </p:spPr>
        <p:txBody>
          <a:bodyPr wrap="square" rtlCol="0">
            <a:spAutoFit/>
          </a:bodyPr>
          <a:lstStyle/>
          <a:p>
            <a:pPr lvl="0" defTabSz="914413">
              <a:defRPr/>
            </a:pPr>
            <a:r>
              <a:rPr lang="en-US" sz="1400" b="1" kern="0" err="1">
                <a:latin typeface="Arial Nova Light" panose="020B0304020202020204" pitchFamily="34" charset="0"/>
              </a:rPr>
              <a:t>Biomasse</a:t>
            </a:r>
            <a:r>
              <a:rPr lang="en-US" sz="1400" b="1" kern="0">
                <a:latin typeface="Arial Nova Light" panose="020B0304020202020204" pitchFamily="34" charset="0"/>
              </a:rPr>
              <a:t> </a:t>
            </a:r>
            <a:r>
              <a:rPr lang="en-US" sz="1400" b="1" kern="0" err="1">
                <a:latin typeface="Arial Nova Light" panose="020B0304020202020204" pitchFamily="34" charset="0"/>
              </a:rPr>
              <a:t>Aufbereitung</a:t>
            </a:r>
            <a:br>
              <a:rPr lang="en-US" sz="1400" b="1" kern="0">
                <a:latin typeface="Arial Nova Light" panose="020B0304020202020204" pitchFamily="34" charset="0"/>
              </a:rPr>
            </a:br>
            <a:r>
              <a:rPr lang="en-US" sz="1400" b="1" kern="0" err="1">
                <a:latin typeface="Arial Nova Light" panose="020B0304020202020204" pitchFamily="34" charset="0"/>
              </a:rPr>
              <a:t>Tagessilos</a:t>
            </a:r>
            <a:r>
              <a:rPr lang="en-US" sz="1400" b="1" kern="0">
                <a:latin typeface="Arial Nova Light" panose="020B0304020202020204" pitchFamily="34" charset="0"/>
              </a:rPr>
              <a:t>,</a:t>
            </a:r>
            <a:br>
              <a:rPr lang="en-US" sz="1400" b="1" kern="0">
                <a:latin typeface="Arial Nova Light" panose="020B0304020202020204" pitchFamily="34" charset="0"/>
              </a:rPr>
            </a:br>
            <a:r>
              <a:rPr lang="en-US" sz="1400" b="1" kern="0" err="1">
                <a:latin typeface="Arial Nova Light" panose="020B0304020202020204" pitchFamily="34" charset="0"/>
              </a:rPr>
              <a:t>Vermahlung</a:t>
            </a:r>
            <a:r>
              <a:rPr lang="en-US" sz="1400" b="1" kern="0">
                <a:latin typeface="Arial Nova Light" panose="020B0304020202020204" pitchFamily="34" charset="0"/>
              </a:rPr>
              <a:t>,</a:t>
            </a:r>
            <a:br>
              <a:rPr lang="en-US" sz="1400" b="1" kern="0">
                <a:latin typeface="Arial Nova Light" panose="020B0304020202020204" pitchFamily="34" charset="0"/>
              </a:rPr>
            </a:br>
            <a:r>
              <a:rPr lang="en-US" sz="1400" b="1" kern="0" err="1">
                <a:latin typeface="Arial Nova Light" panose="020B0304020202020204" pitchFamily="34" charset="0"/>
              </a:rPr>
              <a:t>Dosierung</a:t>
            </a:r>
            <a:endParaRPr lang="de-CH" sz="1400" b="1" kern="0">
              <a:latin typeface="Arial Nova Light" panose="020B0304020202020204" pitchFamily="34" charset="0"/>
            </a:endParaRPr>
          </a:p>
        </p:txBody>
      </p:sp>
      <p:sp>
        <p:nvSpPr>
          <p:cNvPr id="16" name="Rechteck: abgerundete Ecken 15">
            <a:extLst>
              <a:ext uri="{FF2B5EF4-FFF2-40B4-BE49-F238E27FC236}">
                <a16:creationId xmlns:a16="http://schemas.microsoft.com/office/drawing/2014/main" id="{20E7F030-F5F4-0BA5-0DFE-F555EA274C21}"/>
              </a:ext>
            </a:extLst>
          </p:cNvPr>
          <p:cNvSpPr/>
          <p:nvPr/>
        </p:nvSpPr>
        <p:spPr>
          <a:xfrm>
            <a:off x="1849115" y="920337"/>
            <a:ext cx="2160240" cy="5384293"/>
          </a:xfrm>
          <a:prstGeom prst="roundRect">
            <a:avLst/>
          </a:prstGeom>
          <a:no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7" name="Rechteck: abgerundete Ecken 16">
            <a:extLst>
              <a:ext uri="{FF2B5EF4-FFF2-40B4-BE49-F238E27FC236}">
                <a16:creationId xmlns:a16="http://schemas.microsoft.com/office/drawing/2014/main" id="{FD838070-5F19-659D-D6A6-808FB9D2D377}"/>
              </a:ext>
            </a:extLst>
          </p:cNvPr>
          <p:cNvSpPr/>
          <p:nvPr/>
        </p:nvSpPr>
        <p:spPr>
          <a:xfrm>
            <a:off x="3793331" y="2317788"/>
            <a:ext cx="2444133" cy="4230794"/>
          </a:xfrm>
          <a:prstGeom prst="roundRect">
            <a:avLst/>
          </a:prstGeom>
          <a:no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8" name="Rechteck: abgerundete Ecken 17">
            <a:extLst>
              <a:ext uri="{FF2B5EF4-FFF2-40B4-BE49-F238E27FC236}">
                <a16:creationId xmlns:a16="http://schemas.microsoft.com/office/drawing/2014/main" id="{15F86830-F75B-8C5C-E24E-2ADF54B6985F}"/>
              </a:ext>
            </a:extLst>
          </p:cNvPr>
          <p:cNvSpPr/>
          <p:nvPr/>
        </p:nvSpPr>
        <p:spPr>
          <a:xfrm>
            <a:off x="5836162" y="3300544"/>
            <a:ext cx="4509898" cy="3203138"/>
          </a:xfrm>
          <a:prstGeom prst="roundRect">
            <a:avLst/>
          </a:prstGeom>
          <a:no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lIns="72000" tIns="72000" rIns="72000" bIns="72000" rtlCol="0" anchor="ctr"/>
          <a:lstStyle/>
          <a:p>
            <a:pPr algn="ctr"/>
            <a:endParaRPr lang="en-US" sz="1600">
              <a:solidFill>
                <a:schemeClr val="bg1"/>
              </a:solidFill>
              <a:cs typeface="Arial" panose="020B0604020202020204" pitchFamily="34" charset="0"/>
            </a:endParaRPr>
          </a:p>
        </p:txBody>
      </p:sp>
      <p:sp>
        <p:nvSpPr>
          <p:cNvPr id="11" name="Titel 1">
            <a:extLst>
              <a:ext uri="{FF2B5EF4-FFF2-40B4-BE49-F238E27FC236}">
                <a16:creationId xmlns:a16="http://schemas.microsoft.com/office/drawing/2014/main" id="{FFD53479-6E11-FB76-8BE8-2CB992ACBE19}"/>
              </a:ext>
            </a:extLst>
          </p:cNvPr>
          <p:cNvSpPr>
            <a:spLocks noGrp="1"/>
          </p:cNvSpPr>
          <p:nvPr>
            <p:ph type="title"/>
          </p:nvPr>
        </p:nvSpPr>
        <p:spPr>
          <a:xfrm>
            <a:off x="149559" y="131581"/>
            <a:ext cx="11449049" cy="936000"/>
          </a:xfrm>
        </p:spPr>
        <p:txBody>
          <a:bodyPr vert="horz"/>
          <a:lstStyle/>
          <a:p>
            <a:r>
              <a:rPr lang="de-CH" sz="2799" b="1">
                <a:solidFill>
                  <a:schemeClr val="tx1"/>
                </a:solidFill>
                <a:latin typeface="Arial Nova Light"/>
              </a:rPr>
              <a:t>Energy Recovery </a:t>
            </a:r>
            <a:r>
              <a:rPr lang="de-CH" sz="2799" b="1" err="1">
                <a:solidFill>
                  <a:schemeClr val="tx1"/>
                </a:solidFill>
                <a:latin typeface="Arial Nova Light"/>
              </a:rPr>
              <a:t>Centre</a:t>
            </a:r>
            <a:r>
              <a:rPr lang="de-CH" sz="2799" b="1">
                <a:solidFill>
                  <a:schemeClr val="tx1"/>
                </a:solidFill>
                <a:latin typeface="Arial Nova Light"/>
              </a:rPr>
              <a:t> (ERC) Konzept</a:t>
            </a:r>
          </a:p>
        </p:txBody>
      </p:sp>
      <p:sp>
        <p:nvSpPr>
          <p:cNvPr id="2" name="Rechteck 7">
            <a:extLst>
              <a:ext uri="{FF2B5EF4-FFF2-40B4-BE49-F238E27FC236}">
                <a16:creationId xmlns:a16="http://schemas.microsoft.com/office/drawing/2014/main" id="{23E8AD9E-8BD7-2E96-1285-B68229BCA12D}"/>
              </a:ext>
            </a:extLst>
          </p:cNvPr>
          <p:cNvSpPr/>
          <p:nvPr/>
        </p:nvSpPr>
        <p:spPr>
          <a:xfrm>
            <a:off x="190589" y="579296"/>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6" name="tk_175">
            <a:extLst>
              <a:ext uri="{FF2B5EF4-FFF2-40B4-BE49-F238E27FC236}">
                <a16:creationId xmlns:a16="http://schemas.microsoft.com/office/drawing/2014/main" id="{C4F8BA46-CCFC-385F-C502-CAE9EA0AC329}"/>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7" name="Textfeld 6">
            <a:extLst>
              <a:ext uri="{FF2B5EF4-FFF2-40B4-BE49-F238E27FC236}">
                <a16:creationId xmlns:a16="http://schemas.microsoft.com/office/drawing/2014/main" id="{795C15A1-1F71-7011-B4AE-B4F8E40B1BAA}"/>
              </a:ext>
            </a:extLst>
          </p:cNvPr>
          <p:cNvSpPr txBox="1"/>
          <p:nvPr/>
        </p:nvSpPr>
        <p:spPr>
          <a:xfrm>
            <a:off x="10856381" y="534735"/>
            <a:ext cx="1060872" cy="637783"/>
          </a:xfrm>
          <a:prstGeom prst="rect">
            <a:avLst/>
          </a:prstGeom>
          <a:noFill/>
        </p:spPr>
        <p:txBody>
          <a:bodyPr wrap="square" lIns="0" tIns="0" rIns="0" bIns="0" rtlCol="0">
            <a:noAutofit/>
          </a:bodyPr>
          <a:lstStyle/>
          <a:p>
            <a:pPr algn="ctr"/>
            <a:r>
              <a:rPr lang="en-US" sz="1600" b="1" err="1">
                <a:solidFill>
                  <a:schemeClr val="accent6">
                    <a:lumMod val="60000"/>
                    <a:lumOff val="40000"/>
                  </a:schemeClr>
                </a:solidFill>
                <a:cs typeface="Arial" panose="020B0604020202020204" pitchFamily="34" charset="0"/>
              </a:rPr>
              <a:t>Heizungs</a:t>
            </a:r>
            <a:r>
              <a:rPr lang="en-US" sz="1600" b="1">
                <a:solidFill>
                  <a:schemeClr val="accent6">
                    <a:lumMod val="60000"/>
                    <a:lumOff val="40000"/>
                  </a:schemeClr>
                </a:solidFill>
                <a:cs typeface="Arial" panose="020B0604020202020204" pitchFamily="34" charset="0"/>
              </a:rPr>
              <a:t>- </a:t>
            </a:r>
          </a:p>
          <a:p>
            <a:pPr algn="ctr"/>
            <a:r>
              <a:rPr lang="en-US" sz="1600" b="1">
                <a:solidFill>
                  <a:schemeClr val="accent6">
                    <a:lumMod val="60000"/>
                    <a:lumOff val="40000"/>
                  </a:schemeClr>
                </a:solidFill>
                <a:cs typeface="Arial" panose="020B0604020202020204" pitchFamily="34" charset="0"/>
              </a:rPr>
              <a:t>Anlage</a:t>
            </a:r>
          </a:p>
        </p:txBody>
      </p:sp>
      <p:sp>
        <p:nvSpPr>
          <p:cNvPr id="9" name="Fußzeilenplatzhalter 8">
            <a:extLst>
              <a:ext uri="{FF2B5EF4-FFF2-40B4-BE49-F238E27FC236}">
                <a16:creationId xmlns:a16="http://schemas.microsoft.com/office/drawing/2014/main" id="{C7EFCEB2-45CA-3249-FC97-659AEA8AE6DF}"/>
              </a:ext>
            </a:extLst>
          </p:cNvPr>
          <p:cNvSpPr>
            <a:spLocks noGrp="1"/>
          </p:cNvSpPr>
          <p:nvPr>
            <p:ph type="ftr" sz="quarter" idx="10"/>
          </p:nvPr>
        </p:nvSpPr>
        <p:spPr>
          <a:xfrm rot="16200000">
            <a:off x="10063130" y="3216806"/>
            <a:ext cx="3960000" cy="180001"/>
          </a:xfrm>
        </p:spPr>
        <p:txBody>
          <a:bodyPr/>
          <a:lstStyle/>
          <a:p>
            <a:endParaRPr lang="en-US"/>
          </a:p>
        </p:txBody>
      </p:sp>
    </p:spTree>
    <p:extLst>
      <p:ext uri="{BB962C8B-B14F-4D97-AF65-F5344CB8AC3E}">
        <p14:creationId xmlns:p14="http://schemas.microsoft.com/office/powerpoint/2010/main" val="133785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1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P spid="16" grpId="0" animBg="1"/>
      <p:bldP spid="16" grpId="1" animBg="1"/>
      <p:bldP spid="17" grpId="0" animBg="1"/>
      <p:bldP spid="17" grpId="1" animBg="1"/>
      <p:bldP spid="18" grpId="0" animBg="1"/>
      <p:bldP spid="18" grpId="1"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741AAE10-5F88-1B98-E252-1E75505D9AB4}"/>
              </a:ext>
            </a:extLst>
          </p:cNvPr>
          <p:cNvSpPr txBox="1"/>
          <p:nvPr/>
        </p:nvSpPr>
        <p:spPr>
          <a:xfrm>
            <a:off x="234715" y="302591"/>
            <a:ext cx="10556976" cy="353943"/>
          </a:xfrm>
          <a:prstGeom prst="rect">
            <a:avLst/>
          </a:prstGeom>
          <a:noFill/>
        </p:spPr>
        <p:txBody>
          <a:bodyPr wrap="square" lIns="91440" tIns="45720" rIns="91440" bIns="45720" anchor="t">
            <a:spAutoFit/>
          </a:bodyPr>
          <a:lstStyle/>
          <a:p>
            <a:pPr defTabSz="731352">
              <a:spcBef>
                <a:spcPct val="0"/>
              </a:spcBef>
            </a:pPr>
            <a:r>
              <a:rPr lang="en-US" sz="1700" b="1">
                <a:cs typeface="Arial"/>
              </a:rPr>
              <a:t>Rückgewinnung von Energie aus Biomasse, die in unseren Application &amp; </a:t>
            </a:r>
            <a:r>
              <a:rPr lang="en-US" sz="1700" b="1" err="1">
                <a:cs typeface="Arial"/>
              </a:rPr>
              <a:t>Trainingszentren</a:t>
            </a:r>
            <a:r>
              <a:rPr lang="en-US" sz="1700" b="1">
                <a:cs typeface="Arial"/>
              </a:rPr>
              <a:t> in </a:t>
            </a:r>
            <a:r>
              <a:rPr lang="en-US" sz="1700" b="1" err="1">
                <a:cs typeface="Arial"/>
              </a:rPr>
              <a:t>Uzwil</a:t>
            </a:r>
            <a:r>
              <a:rPr lang="en-US" sz="1700" b="1">
                <a:cs typeface="Arial"/>
              </a:rPr>
              <a:t> erzeugt wird</a:t>
            </a:r>
          </a:p>
        </p:txBody>
      </p:sp>
      <p:sp>
        <p:nvSpPr>
          <p:cNvPr id="4" name="Title 3">
            <a:extLst>
              <a:ext uri="{FF2B5EF4-FFF2-40B4-BE49-F238E27FC236}">
                <a16:creationId xmlns:a16="http://schemas.microsoft.com/office/drawing/2014/main" id="{1A9BE838-B468-74B2-7917-DEF28AF92893}"/>
              </a:ext>
            </a:extLst>
          </p:cNvPr>
          <p:cNvSpPr>
            <a:spLocks noGrp="1"/>
          </p:cNvSpPr>
          <p:nvPr>
            <p:ph type="ctrTitle"/>
          </p:nvPr>
        </p:nvSpPr>
        <p:spPr/>
        <p:txBody>
          <a:bodyPr/>
          <a:lstStyle/>
          <a:p>
            <a:endParaRPr lang="de-CH"/>
          </a:p>
        </p:txBody>
      </p:sp>
      <p:sp>
        <p:nvSpPr>
          <p:cNvPr id="5" name="Subtitle 4">
            <a:extLst>
              <a:ext uri="{FF2B5EF4-FFF2-40B4-BE49-F238E27FC236}">
                <a16:creationId xmlns:a16="http://schemas.microsoft.com/office/drawing/2014/main" id="{9296A3D0-9DF7-2F5E-0FF8-E6F56BE70553}"/>
              </a:ext>
            </a:extLst>
          </p:cNvPr>
          <p:cNvSpPr>
            <a:spLocks noGrp="1"/>
          </p:cNvSpPr>
          <p:nvPr>
            <p:ph type="subTitle" idx="1"/>
          </p:nvPr>
        </p:nvSpPr>
        <p:spPr/>
        <p:txBody>
          <a:bodyPr/>
          <a:lstStyle/>
          <a:p>
            <a:endParaRPr lang="de-CH"/>
          </a:p>
        </p:txBody>
      </p:sp>
      <p:sp>
        <p:nvSpPr>
          <p:cNvPr id="2" name="Footer Placeholder 1">
            <a:extLst>
              <a:ext uri="{FF2B5EF4-FFF2-40B4-BE49-F238E27FC236}">
                <a16:creationId xmlns:a16="http://schemas.microsoft.com/office/drawing/2014/main" id="{D2CD7C44-E2DD-D1DF-0633-615BB87A9764}"/>
              </a:ext>
            </a:extLst>
          </p:cNvPr>
          <p:cNvSpPr>
            <a:spLocks noGrp="1"/>
          </p:cNvSpPr>
          <p:nvPr>
            <p:ph type="ftr" sz="quarter" idx="10"/>
          </p:nvPr>
        </p:nvSpPr>
        <p:spPr/>
        <p:txBody>
          <a:bodyPr/>
          <a:lstStyle/>
          <a:p>
            <a:r>
              <a:rPr lang="en-US"/>
              <a:t>Footer of the presentation</a:t>
            </a:r>
          </a:p>
        </p:txBody>
      </p:sp>
      <p:sp>
        <p:nvSpPr>
          <p:cNvPr id="32" name="Rechteck 7">
            <a:extLst>
              <a:ext uri="{FF2B5EF4-FFF2-40B4-BE49-F238E27FC236}">
                <a16:creationId xmlns:a16="http://schemas.microsoft.com/office/drawing/2014/main" id="{FB14B509-8170-D20D-8FA2-A8C296593D9A}"/>
              </a:ext>
            </a:extLst>
          </p:cNvPr>
          <p:cNvSpPr/>
          <p:nvPr/>
        </p:nvSpPr>
        <p:spPr>
          <a:xfrm>
            <a:off x="301123" y="789618"/>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17" name="tk_175">
            <a:extLst>
              <a:ext uri="{FF2B5EF4-FFF2-40B4-BE49-F238E27FC236}">
                <a16:creationId xmlns:a16="http://schemas.microsoft.com/office/drawing/2014/main" id="{1F3D7B78-E8B3-85AD-171B-76514E619E41}"/>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8" name="Rectangle: Rounded Corners 17">
            <a:extLst>
              <a:ext uri="{FF2B5EF4-FFF2-40B4-BE49-F238E27FC236}">
                <a16:creationId xmlns:a16="http://schemas.microsoft.com/office/drawing/2014/main" id="{04864706-81A3-BF05-17FB-9F7CACD36A4E}"/>
              </a:ext>
            </a:extLst>
          </p:cNvPr>
          <p:cNvSpPr/>
          <p:nvPr/>
        </p:nvSpPr>
        <p:spPr>
          <a:xfrm>
            <a:off x="10297061" y="488055"/>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1700" b="1" err="1">
                <a:solidFill>
                  <a:schemeClr val="accent6">
                    <a:lumMod val="60000"/>
                    <a:lumOff val="40000"/>
                  </a:schemeClr>
                </a:solidFill>
                <a:cs typeface="Arial" panose="020B0604020202020204" pitchFamily="34" charset="0"/>
              </a:rPr>
              <a:t>Heizungs</a:t>
            </a:r>
            <a:r>
              <a:rPr lang="en-US" sz="1700" b="1">
                <a:solidFill>
                  <a:schemeClr val="accent6">
                    <a:lumMod val="60000"/>
                    <a:lumOff val="40000"/>
                  </a:schemeClr>
                </a:solidFill>
                <a:cs typeface="Arial" panose="020B0604020202020204" pitchFamily="34" charset="0"/>
              </a:rPr>
              <a:t>- </a:t>
            </a:r>
          </a:p>
          <a:p>
            <a:pPr algn="ctr"/>
            <a:r>
              <a:rPr lang="en-US" sz="1700" b="1">
                <a:solidFill>
                  <a:schemeClr val="accent6">
                    <a:lumMod val="60000"/>
                    <a:lumOff val="40000"/>
                  </a:schemeClr>
                </a:solidFill>
                <a:cs typeface="Arial" panose="020B0604020202020204" pitchFamily="34" charset="0"/>
              </a:rPr>
              <a:t>Anlage</a:t>
            </a:r>
          </a:p>
          <a:p>
            <a:endParaRPr lang="en-US" sz="1700" b="1">
              <a:solidFill>
                <a:schemeClr val="accent6">
                  <a:lumMod val="60000"/>
                  <a:lumOff val="40000"/>
                </a:schemeClr>
              </a:solidFill>
              <a:latin typeface="Arial Nova Light"/>
              <a:cs typeface="Arial" panose="020B0604020202020204" pitchFamily="34" charset="0"/>
            </a:endParaRPr>
          </a:p>
        </p:txBody>
      </p:sp>
      <p:sp>
        <p:nvSpPr>
          <p:cNvPr id="20" name="TextBox 19">
            <a:extLst>
              <a:ext uri="{FF2B5EF4-FFF2-40B4-BE49-F238E27FC236}">
                <a16:creationId xmlns:a16="http://schemas.microsoft.com/office/drawing/2014/main" id="{B4C92230-AB65-CBB1-54C3-BD6D9A3CCDCA}"/>
              </a:ext>
            </a:extLst>
          </p:cNvPr>
          <p:cNvSpPr txBox="1"/>
          <p:nvPr/>
        </p:nvSpPr>
        <p:spPr>
          <a:xfrm>
            <a:off x="4401070" y="5444442"/>
            <a:ext cx="3301082" cy="784830"/>
          </a:xfrm>
          <a:prstGeom prst="rect">
            <a:avLst/>
          </a:prstGeom>
          <a:noFill/>
        </p:spPr>
        <p:txBody>
          <a:bodyPr wrap="square">
            <a:spAutoFit/>
          </a:bodyPr>
          <a:lstStyle>
            <a:defPPr>
              <a:defRPr lang="de-DE"/>
            </a:defPPr>
            <a:lvl1pPr fontAlgn="base">
              <a:defRPr>
                <a:solidFill>
                  <a:schemeClr val="bg1"/>
                </a:solidFill>
              </a:defRPr>
            </a:lvl1pPr>
          </a:lstStyle>
          <a:p>
            <a:pPr algn="just"/>
            <a:r>
              <a:rPr lang="en-US" sz="1500" b="1" err="1">
                <a:solidFill>
                  <a:schemeClr val="tx1"/>
                </a:solidFill>
                <a:latin typeface="Segoe UI" panose="020B0502040204020203" pitchFamily="34" charset="0"/>
              </a:rPr>
              <a:t>Reduzierung</a:t>
            </a:r>
            <a:r>
              <a:rPr lang="en-US" sz="1500" b="1">
                <a:solidFill>
                  <a:schemeClr val="tx1"/>
                </a:solidFill>
                <a:latin typeface="Segoe UI" panose="020B0502040204020203" pitchFamily="34" charset="0"/>
              </a:rPr>
              <a:t> des </a:t>
            </a:r>
            <a:r>
              <a:rPr lang="en-US" sz="1500">
                <a:solidFill>
                  <a:srgbClr val="FFC000"/>
                </a:solidFill>
                <a:latin typeface="Segoe UI" panose="020B0502040204020203" pitchFamily="34" charset="0"/>
              </a:rPr>
              <a:t>CO2-Fußabdrucks, der Energie- und </a:t>
            </a:r>
            <a:r>
              <a:rPr lang="en-US" sz="1500" err="1">
                <a:solidFill>
                  <a:srgbClr val="FFC000"/>
                </a:solidFill>
                <a:latin typeface="Segoe UI" panose="020B0502040204020203" pitchFamily="34" charset="0"/>
              </a:rPr>
              <a:t>Abfallentsorgungskosten</a:t>
            </a:r>
            <a:r>
              <a:rPr lang="en-US" sz="1500">
                <a:solidFill>
                  <a:srgbClr val="FFC000"/>
                </a:solidFill>
                <a:latin typeface="Segoe UI" panose="020B0502040204020203" pitchFamily="34" charset="0"/>
              </a:rPr>
              <a:t> </a:t>
            </a:r>
            <a:r>
              <a:rPr lang="en-US" sz="1500">
                <a:solidFill>
                  <a:schemeClr val="tx1"/>
                </a:solidFill>
                <a:latin typeface="Segoe UI" panose="020B0502040204020203" pitchFamily="34" charset="0"/>
              </a:rPr>
              <a:t>von Bühler</a:t>
            </a:r>
          </a:p>
        </p:txBody>
      </p:sp>
      <p:sp>
        <p:nvSpPr>
          <p:cNvPr id="6" name="TextBox 5">
            <a:extLst>
              <a:ext uri="{FF2B5EF4-FFF2-40B4-BE49-F238E27FC236}">
                <a16:creationId xmlns:a16="http://schemas.microsoft.com/office/drawing/2014/main" id="{B297BA41-A103-9B41-04F8-C5C8943114FB}"/>
              </a:ext>
            </a:extLst>
          </p:cNvPr>
          <p:cNvSpPr txBox="1"/>
          <p:nvPr/>
        </p:nvSpPr>
        <p:spPr>
          <a:xfrm>
            <a:off x="8451703" y="5444442"/>
            <a:ext cx="3347627" cy="784830"/>
          </a:xfrm>
          <a:prstGeom prst="rect">
            <a:avLst/>
          </a:prstGeom>
          <a:noFill/>
        </p:spPr>
        <p:txBody>
          <a:bodyPr wrap="square">
            <a:spAutoFit/>
          </a:bodyPr>
          <a:lstStyle/>
          <a:p>
            <a:pPr algn="just"/>
            <a:r>
              <a:rPr lang="de-CH" sz="1500">
                <a:solidFill>
                  <a:srgbClr val="FFC000"/>
                </a:solidFill>
                <a:latin typeface="Segoe UI" panose="020B0502040204020203" pitchFamily="34" charset="0"/>
              </a:rPr>
              <a:t>Testen und Lernen </a:t>
            </a:r>
            <a:r>
              <a:rPr lang="de-CH" sz="1500">
                <a:latin typeface="Segoe UI" panose="020B0502040204020203" pitchFamily="34" charset="0"/>
              </a:rPr>
              <a:t>mit unseren </a:t>
            </a:r>
            <a:r>
              <a:rPr lang="de-CH" sz="1500" b="1">
                <a:latin typeface="Segoe UI" panose="020B0502040204020203" pitchFamily="34" charset="0"/>
              </a:rPr>
              <a:t>Nebenströmen vor Ort</a:t>
            </a:r>
            <a:endParaRPr lang="de-CH" sz="1500">
              <a:latin typeface="Segoe UI" panose="020B0502040204020203" pitchFamily="34" charset="0"/>
            </a:endParaRPr>
          </a:p>
          <a:p>
            <a:pPr algn="just"/>
            <a:endParaRPr lang="en-US" sz="1500">
              <a:solidFill>
                <a:schemeClr val="bg1"/>
              </a:solidFill>
            </a:endParaRPr>
          </a:p>
        </p:txBody>
      </p:sp>
      <p:sp>
        <p:nvSpPr>
          <p:cNvPr id="8" name="TextBox 7">
            <a:extLst>
              <a:ext uri="{FF2B5EF4-FFF2-40B4-BE49-F238E27FC236}">
                <a16:creationId xmlns:a16="http://schemas.microsoft.com/office/drawing/2014/main" id="{1B55A24A-DC1F-1A9D-BB45-F466B1EBB317}"/>
              </a:ext>
            </a:extLst>
          </p:cNvPr>
          <p:cNvSpPr txBox="1"/>
          <p:nvPr/>
        </p:nvSpPr>
        <p:spPr>
          <a:xfrm>
            <a:off x="301123" y="5444442"/>
            <a:ext cx="3301082" cy="784830"/>
          </a:xfrm>
          <a:prstGeom prst="rect">
            <a:avLst/>
          </a:prstGeom>
          <a:noFill/>
        </p:spPr>
        <p:txBody>
          <a:bodyPr wrap="square">
            <a:spAutoFit/>
          </a:bodyPr>
          <a:lstStyle/>
          <a:p>
            <a:pPr algn="just"/>
            <a:r>
              <a:rPr lang="en-US" sz="1500" err="1">
                <a:solidFill>
                  <a:srgbClr val="FFC000"/>
                </a:solidFill>
                <a:latin typeface="Segoe UI" panose="020B0502040204020203" pitchFamily="34" charset="0"/>
              </a:rPr>
              <a:t>Biomasse</a:t>
            </a:r>
            <a:r>
              <a:rPr lang="en-US" sz="1500">
                <a:solidFill>
                  <a:srgbClr val="FFC000"/>
                </a:solidFill>
                <a:latin typeface="Segoe UI" panose="020B0502040204020203" pitchFamily="34" charset="0"/>
              </a:rPr>
              <a:t> </a:t>
            </a:r>
            <a:r>
              <a:rPr lang="en-US" sz="1500" err="1">
                <a:solidFill>
                  <a:srgbClr val="FFC000"/>
                </a:solidFill>
                <a:latin typeface="Segoe UI" panose="020B0502040204020203" pitchFamily="34" charset="0"/>
              </a:rPr>
              <a:t>als</a:t>
            </a:r>
            <a:r>
              <a:rPr lang="en-US" sz="1500">
                <a:solidFill>
                  <a:srgbClr val="FFC000"/>
                </a:solidFill>
                <a:latin typeface="Segoe UI" panose="020B0502040204020203" pitchFamily="34" charset="0"/>
              </a:rPr>
              <a:t> Batterie</a:t>
            </a:r>
            <a:r>
              <a:rPr lang="en-US" sz="1500">
                <a:solidFill>
                  <a:schemeClr val="accent6"/>
                </a:solidFill>
                <a:latin typeface="Segoe UI" panose="020B0502040204020203" pitchFamily="34" charset="0"/>
              </a:rPr>
              <a:t> </a:t>
            </a:r>
            <a:r>
              <a:rPr lang="en-US" sz="1500" err="1">
                <a:latin typeface="Segoe UI" panose="020B0502040204020203" pitchFamily="34" charset="0"/>
              </a:rPr>
              <a:t>zur</a:t>
            </a:r>
            <a:r>
              <a:rPr lang="en-US" sz="1500">
                <a:latin typeface="Segoe UI" panose="020B0502040204020203" pitchFamily="34" charset="0"/>
              </a:rPr>
              <a:t> </a:t>
            </a:r>
            <a:r>
              <a:rPr lang="en-US" sz="1500" b="1" err="1">
                <a:latin typeface="Segoe UI" panose="020B0502040204020203" pitchFamily="34" charset="0"/>
              </a:rPr>
              <a:t>Speicherung</a:t>
            </a:r>
            <a:r>
              <a:rPr lang="en-US" sz="1500" b="1">
                <a:latin typeface="Segoe UI" panose="020B0502040204020203" pitchFamily="34" charset="0"/>
              </a:rPr>
              <a:t> von Energie</a:t>
            </a:r>
            <a:r>
              <a:rPr lang="en-US" sz="1500">
                <a:latin typeface="Segoe UI" panose="020B0502040204020203" pitchFamily="34" charset="0"/>
              </a:rPr>
              <a:t> für den Winter</a:t>
            </a:r>
          </a:p>
        </p:txBody>
      </p:sp>
      <p:sp>
        <p:nvSpPr>
          <p:cNvPr id="10" name="Rechteck 7">
            <a:extLst>
              <a:ext uri="{FF2B5EF4-FFF2-40B4-BE49-F238E27FC236}">
                <a16:creationId xmlns:a16="http://schemas.microsoft.com/office/drawing/2014/main" id="{30121437-4762-13B0-088D-CC745CEA1D58}"/>
              </a:ext>
            </a:extLst>
          </p:cNvPr>
          <p:cNvSpPr/>
          <p:nvPr/>
        </p:nvSpPr>
        <p:spPr>
          <a:xfrm>
            <a:off x="301123" y="4736017"/>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sp>
        <p:nvSpPr>
          <p:cNvPr id="11" name="Rechteck 7">
            <a:extLst>
              <a:ext uri="{FF2B5EF4-FFF2-40B4-BE49-F238E27FC236}">
                <a16:creationId xmlns:a16="http://schemas.microsoft.com/office/drawing/2014/main" id="{5094318A-AB70-4A5C-D5AE-522C13709354}"/>
              </a:ext>
            </a:extLst>
          </p:cNvPr>
          <p:cNvSpPr/>
          <p:nvPr/>
        </p:nvSpPr>
        <p:spPr>
          <a:xfrm>
            <a:off x="4401069" y="4736019"/>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sp>
        <p:nvSpPr>
          <p:cNvPr id="12" name="Rechteck 7">
            <a:extLst>
              <a:ext uri="{FF2B5EF4-FFF2-40B4-BE49-F238E27FC236}">
                <a16:creationId xmlns:a16="http://schemas.microsoft.com/office/drawing/2014/main" id="{EC26B27E-61FE-A59D-1201-777581E3251D}"/>
              </a:ext>
            </a:extLst>
          </p:cNvPr>
          <p:cNvSpPr/>
          <p:nvPr/>
        </p:nvSpPr>
        <p:spPr>
          <a:xfrm>
            <a:off x="8498248" y="4736017"/>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pic>
        <p:nvPicPr>
          <p:cNvPr id="30" name="Picture 29">
            <a:extLst>
              <a:ext uri="{FF2B5EF4-FFF2-40B4-BE49-F238E27FC236}">
                <a16:creationId xmlns:a16="http://schemas.microsoft.com/office/drawing/2014/main" id="{60CEDC91-08D9-D755-4F03-9663E07C251E}"/>
              </a:ext>
            </a:extLst>
          </p:cNvPr>
          <p:cNvPicPr>
            <a:picLocks noChangeAspect="1"/>
          </p:cNvPicPr>
          <p:nvPr/>
        </p:nvPicPr>
        <p:blipFill>
          <a:blip r:embed="rId3">
            <a:alphaModFix amt="85000"/>
          </a:blip>
          <a:stretch>
            <a:fillRect/>
          </a:stretch>
        </p:blipFill>
        <p:spPr>
          <a:xfrm>
            <a:off x="1730097" y="4844808"/>
            <a:ext cx="443135" cy="443135"/>
          </a:xfrm>
          <a:prstGeom prst="rect">
            <a:avLst/>
          </a:prstGeom>
          <a:noFill/>
        </p:spPr>
      </p:pic>
      <p:pic>
        <p:nvPicPr>
          <p:cNvPr id="37" name="Picture 36">
            <a:extLst>
              <a:ext uri="{FF2B5EF4-FFF2-40B4-BE49-F238E27FC236}">
                <a16:creationId xmlns:a16="http://schemas.microsoft.com/office/drawing/2014/main" id="{5702E9F2-B66E-CA93-FF6C-12C9D2A78C24}"/>
              </a:ext>
            </a:extLst>
          </p:cNvPr>
          <p:cNvPicPr>
            <a:picLocks noChangeAspect="1"/>
          </p:cNvPicPr>
          <p:nvPr/>
        </p:nvPicPr>
        <p:blipFill>
          <a:blip r:embed="rId4">
            <a:alphaModFix amt="85000"/>
          </a:blip>
          <a:stretch>
            <a:fillRect/>
          </a:stretch>
        </p:blipFill>
        <p:spPr>
          <a:xfrm>
            <a:off x="5791998" y="4821944"/>
            <a:ext cx="519225" cy="519225"/>
          </a:xfrm>
          <a:prstGeom prst="rect">
            <a:avLst/>
          </a:prstGeom>
          <a:noFill/>
        </p:spPr>
      </p:pic>
      <p:pic>
        <p:nvPicPr>
          <p:cNvPr id="47" name="Picture 46">
            <a:extLst>
              <a:ext uri="{FF2B5EF4-FFF2-40B4-BE49-F238E27FC236}">
                <a16:creationId xmlns:a16="http://schemas.microsoft.com/office/drawing/2014/main" id="{F1556311-3721-B9A5-7EB8-1E8E5F72B38C}"/>
              </a:ext>
            </a:extLst>
          </p:cNvPr>
          <p:cNvPicPr>
            <a:picLocks noChangeAspect="1"/>
          </p:cNvPicPr>
          <p:nvPr/>
        </p:nvPicPr>
        <p:blipFill>
          <a:blip r:embed="rId5">
            <a:alphaModFix amt="85000"/>
            <a:extLst>
              <a:ext uri="{BEBA8EAE-BF5A-486C-A8C5-ECC9F3942E4B}">
                <a14:imgProps xmlns:a14="http://schemas.microsoft.com/office/drawing/2010/main">
                  <a14:imgLayer r:embed="rId6">
                    <a14:imgEffect>
                      <a14:sharpenSoften amount="50000"/>
                    </a14:imgEffect>
                    <a14:imgEffect>
                      <a14:brightnessContrast bright="40000" contrast="20000"/>
                    </a14:imgEffect>
                  </a14:imgLayer>
                </a14:imgProps>
              </a:ext>
            </a:extLst>
          </a:blip>
          <a:stretch>
            <a:fillRect/>
          </a:stretch>
        </p:blipFill>
        <p:spPr>
          <a:xfrm>
            <a:off x="9889177" y="4824260"/>
            <a:ext cx="519225" cy="519225"/>
          </a:xfrm>
          <a:prstGeom prst="rect">
            <a:avLst/>
          </a:prstGeom>
          <a:noFill/>
        </p:spPr>
      </p:pic>
      <p:pic>
        <p:nvPicPr>
          <p:cNvPr id="3" name="Picture 2">
            <a:extLst>
              <a:ext uri="{FF2B5EF4-FFF2-40B4-BE49-F238E27FC236}">
                <a16:creationId xmlns:a16="http://schemas.microsoft.com/office/drawing/2014/main" id="{6D092695-D236-19B7-576F-FA09F590BC7F}"/>
              </a:ext>
            </a:extLst>
          </p:cNvPr>
          <p:cNvPicPr>
            <a:picLocks noChangeAspect="1"/>
          </p:cNvPicPr>
          <p:nvPr/>
        </p:nvPicPr>
        <p:blipFill rotWithShape="1">
          <a:blip r:embed="rId7" cstate="print">
            <a:alphaModFix amt="85000"/>
            <a:extLst>
              <a:ext uri="{28A0092B-C50C-407E-A947-70E740481C1C}">
                <a14:useLocalDpi xmlns:a14="http://schemas.microsoft.com/office/drawing/2010/main" val="0"/>
              </a:ext>
            </a:extLst>
          </a:blip>
          <a:srcRect t="10088" b="43537"/>
          <a:stretch/>
        </p:blipFill>
        <p:spPr>
          <a:xfrm>
            <a:off x="1334019" y="997265"/>
            <a:ext cx="9098761" cy="31648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4279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 name="Rectangle 4">
            <a:extLst>
              <a:ext uri="{FF2B5EF4-FFF2-40B4-BE49-F238E27FC236}">
                <a16:creationId xmlns:a16="http://schemas.microsoft.com/office/drawing/2014/main" id="{C398F276-79A4-2224-5A3E-6AA5F58341CC}"/>
              </a:ext>
            </a:extLst>
          </p:cNvPr>
          <p:cNvSpPr/>
          <p:nvPr/>
        </p:nvSpPr>
        <p:spPr>
          <a:xfrm rot="16200000" flipH="1">
            <a:off x="2668585" y="-2668587"/>
            <a:ext cx="6858002" cy="12195176"/>
          </a:xfrm>
          <a:prstGeom prst="rect">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en-US" sz="160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24" name="Grafik 5">
            <a:extLst>
              <a:ext uri="{FF2B5EF4-FFF2-40B4-BE49-F238E27FC236}">
                <a16:creationId xmlns:a16="http://schemas.microsoft.com/office/drawing/2014/main" id="{99CC7B7F-A1C2-EA42-FA8A-A97250AF53F0}"/>
              </a:ext>
            </a:extLst>
          </p:cNvPr>
          <p:cNvPicPr>
            <a:picLocks noChangeAspect="1"/>
          </p:cNvPicPr>
          <p:nvPr/>
        </p:nvPicPr>
        <p:blipFill rotWithShape="1">
          <a:blip r:embed="rId3" cstate="print">
            <a:alphaModFix amt="5000"/>
            <a:extLst>
              <a:ext uri="{BEBA8EAE-BF5A-486C-A8C5-ECC9F3942E4B}">
                <a14:imgProps xmlns:a14="http://schemas.microsoft.com/office/drawing/2010/main">
                  <a14:imgLayer r:embed="rId4">
                    <a14:imgEffect>
                      <a14:artisticLineDrawing/>
                    </a14:imgEffect>
                    <a14:imgEffect>
                      <a14:colorTemperature colorTemp="7200"/>
                    </a14:imgEffect>
                  </a14:imgLayer>
                </a14:imgProps>
              </a:ext>
              <a:ext uri="{28A0092B-C50C-407E-A947-70E740481C1C}">
                <a14:useLocalDpi xmlns:a14="http://schemas.microsoft.com/office/drawing/2010/main"/>
              </a:ext>
            </a:extLst>
          </a:blip>
          <a:srcRect t="1279" r="10910" b="1279"/>
          <a:stretch/>
        </p:blipFill>
        <p:spPr bwMode="gray">
          <a:xfrm rot="16200000" flipH="1">
            <a:off x="6041751" y="-1333507"/>
            <a:ext cx="111673" cy="8897425"/>
          </a:xfrm>
          <a:prstGeom prst="moon">
            <a:avLst>
              <a:gd name="adj" fmla="val 45535"/>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sp>
        <p:nvSpPr>
          <p:cNvPr id="10" name="tk_175">
            <a:extLst>
              <a:ext uri="{FF2B5EF4-FFF2-40B4-BE49-F238E27FC236}">
                <a16:creationId xmlns:a16="http://schemas.microsoft.com/office/drawing/2014/main" id="{C42903A0-0C14-03DA-B9CD-5F3EAA67BA60}"/>
              </a:ext>
            </a:extLst>
          </p:cNvPr>
          <p:cNvSpPr>
            <a:spLocks noChangeAspect="1"/>
          </p:cNvSpPr>
          <p:nvPr/>
        </p:nvSpPr>
        <p:spPr>
          <a:xfrm rot="10800000" flipH="1">
            <a:off x="1034906" y="3574288"/>
            <a:ext cx="2002536" cy="2002536"/>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1" name="tk_175">
            <a:extLst>
              <a:ext uri="{FF2B5EF4-FFF2-40B4-BE49-F238E27FC236}">
                <a16:creationId xmlns:a16="http://schemas.microsoft.com/office/drawing/2014/main" id="{941CCDF9-D83A-1C72-6249-9ADB1309C0AB}"/>
              </a:ext>
            </a:extLst>
          </p:cNvPr>
          <p:cNvSpPr>
            <a:spLocks noChangeAspect="1"/>
          </p:cNvSpPr>
          <p:nvPr/>
        </p:nvSpPr>
        <p:spPr>
          <a:xfrm rot="16200000" flipH="1">
            <a:off x="9195735" y="3584217"/>
            <a:ext cx="2018524" cy="199866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3" name="Rectangle: Rounded Corners 12">
            <a:extLst>
              <a:ext uri="{FF2B5EF4-FFF2-40B4-BE49-F238E27FC236}">
                <a16:creationId xmlns:a16="http://schemas.microsoft.com/office/drawing/2014/main" id="{4FBABE2C-0FD5-838B-911B-EB8097A0719F}"/>
              </a:ext>
            </a:extLst>
          </p:cNvPr>
          <p:cNvSpPr/>
          <p:nvPr/>
        </p:nvSpPr>
        <p:spPr>
          <a:xfrm>
            <a:off x="9174841"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a:solidFill>
                  <a:schemeClr val="bg1"/>
                </a:solidFill>
                <a:cs typeface="Arial" panose="020B0604020202020204" pitchFamily="34" charset="0"/>
              </a:rPr>
              <a:t>Kunden</a:t>
            </a:r>
          </a:p>
          <a:p>
            <a:pPr algn="ctr"/>
            <a:r>
              <a:rPr lang="en-US" sz="2000" b="1" err="1">
                <a:solidFill>
                  <a:schemeClr val="bg1"/>
                </a:solidFill>
                <a:cs typeface="Arial" panose="020B0604020202020204" pitchFamily="34" charset="0"/>
              </a:rPr>
              <a:t>Testzentrum</a:t>
            </a:r>
            <a:endParaRPr lang="en-US" sz="2000">
              <a:solidFill>
                <a:schemeClr val="bg1"/>
              </a:solidFill>
              <a:cs typeface="Arial" panose="020B0604020202020204" pitchFamily="34" charset="0"/>
            </a:endParaRPr>
          </a:p>
          <a:p>
            <a:endParaRPr lang="en-US">
              <a:solidFill>
                <a:schemeClr val="bg1"/>
              </a:solidFill>
              <a:latin typeface="Arial Nova Light"/>
              <a:cs typeface="Arial" panose="020B0604020202020204" pitchFamily="34" charset="0"/>
            </a:endParaRPr>
          </a:p>
        </p:txBody>
      </p:sp>
      <p:sp>
        <p:nvSpPr>
          <p:cNvPr id="6" name="Title 3">
            <a:extLst>
              <a:ext uri="{FF2B5EF4-FFF2-40B4-BE49-F238E27FC236}">
                <a16:creationId xmlns:a16="http://schemas.microsoft.com/office/drawing/2014/main" id="{C8CC94DD-5A42-2F1B-204A-7DB37BB55FE2}"/>
              </a:ext>
            </a:extLst>
          </p:cNvPr>
          <p:cNvSpPr txBox="1">
            <a:spLocks/>
          </p:cNvSpPr>
          <p:nvPr/>
        </p:nvSpPr>
        <p:spPr bwMode="gray">
          <a:xfrm>
            <a:off x="4436745" y="319939"/>
            <a:ext cx="3576769" cy="949131"/>
          </a:xfrm>
          <a:prstGeom prst="rect">
            <a:avLst/>
          </a:prstGeom>
        </p:spPr>
        <p:txBody>
          <a:bodyPr spcFirstLastPara="1" vert="horz" wrap="square" lIns="91425" tIns="91425" rIns="91425" bIns="91425" rtlCol="0" anchor="ctr" anchorCtr="0">
            <a:noAutofit/>
          </a:bodyPr>
          <a:lstStyle>
            <a:lvl1pPr lvl="0" algn="l" defTabSz="731342" rtl="0" eaLnBrk="1" latinLnBrk="0" hangingPunct="1">
              <a:spcBef>
                <a:spcPts val="0"/>
              </a:spcBef>
              <a:spcAft>
                <a:spcPts val="0"/>
              </a:spcAft>
              <a:buSzPts val="2600"/>
              <a:buNone/>
              <a:defRPr sz="2933" b="0" kern="1200">
                <a:solidFill>
                  <a:schemeClr val="tx2"/>
                </a:solidFill>
                <a:latin typeface="+mj-lt"/>
                <a:ea typeface="+mj-ea"/>
                <a:cs typeface="Arial" panose="020B0604020202020204" pitchFamily="34" charset="0"/>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pPr algn="ctr" defTabSz="914413"/>
            <a:r>
              <a:rPr lang="de-CH" sz="2400" b="1">
                <a:solidFill>
                  <a:schemeClr val="bg1"/>
                </a:solidFill>
              </a:rPr>
              <a:t>Energy Recovery Center</a:t>
            </a:r>
            <a:endParaRPr lang="en-GB" sz="2400" b="1">
              <a:solidFill>
                <a:schemeClr val="bg1"/>
              </a:solidFill>
            </a:endParaRPr>
          </a:p>
        </p:txBody>
      </p:sp>
      <p:sp>
        <p:nvSpPr>
          <p:cNvPr id="2" name="Rectangle: Rounded Corners 1">
            <a:extLst>
              <a:ext uri="{FF2B5EF4-FFF2-40B4-BE49-F238E27FC236}">
                <a16:creationId xmlns:a16="http://schemas.microsoft.com/office/drawing/2014/main" id="{74C3609C-73B1-54FE-A9E6-B0CB550A3E42}"/>
              </a:ext>
            </a:extLst>
          </p:cNvPr>
          <p:cNvSpPr/>
          <p:nvPr/>
        </p:nvSpPr>
        <p:spPr>
          <a:xfrm>
            <a:off x="870662"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err="1">
                <a:solidFill>
                  <a:schemeClr val="bg1"/>
                </a:solidFill>
                <a:cs typeface="Arial" panose="020B0604020202020204" pitchFamily="34" charset="0"/>
              </a:rPr>
              <a:t>Heizungs</a:t>
            </a:r>
            <a:r>
              <a:rPr lang="en-US" sz="2000" b="1">
                <a:solidFill>
                  <a:schemeClr val="bg1"/>
                </a:solidFill>
                <a:cs typeface="Arial" panose="020B0604020202020204" pitchFamily="34" charset="0"/>
              </a:rPr>
              <a:t>-anlage</a:t>
            </a:r>
            <a:endParaRPr lang="en-US" sz="2000">
              <a:solidFill>
                <a:schemeClr val="bg1"/>
              </a:solidFill>
              <a:cs typeface="Arial" panose="020B0604020202020204" pitchFamily="34" charset="0"/>
            </a:endParaRPr>
          </a:p>
          <a:p>
            <a:endParaRPr lang="en-US">
              <a:solidFill>
                <a:schemeClr val="bg1"/>
              </a:solidFill>
              <a:latin typeface="Arial Nova Light"/>
              <a:cs typeface="Arial" panose="020B0604020202020204" pitchFamily="34" charset="0"/>
            </a:endParaRPr>
          </a:p>
        </p:txBody>
      </p:sp>
      <p:sp>
        <p:nvSpPr>
          <p:cNvPr id="20" name="TextBox 19">
            <a:extLst>
              <a:ext uri="{FF2B5EF4-FFF2-40B4-BE49-F238E27FC236}">
                <a16:creationId xmlns:a16="http://schemas.microsoft.com/office/drawing/2014/main" id="{44054854-5A25-6DFC-CCB4-F137CD37A8E6}"/>
              </a:ext>
            </a:extLst>
          </p:cNvPr>
          <p:cNvSpPr txBox="1"/>
          <p:nvPr/>
        </p:nvSpPr>
        <p:spPr>
          <a:xfrm>
            <a:off x="-1" y="1358159"/>
            <a:ext cx="12195176" cy="369332"/>
          </a:xfrm>
          <a:prstGeom prst="rect">
            <a:avLst/>
          </a:prstGeom>
          <a:noFill/>
        </p:spPr>
        <p:txBody>
          <a:bodyPr wrap="square">
            <a:spAutoFit/>
          </a:bodyPr>
          <a:lstStyle/>
          <a:p>
            <a:pPr algn="ctr"/>
            <a:r>
              <a:rPr lang="en-US" err="1">
                <a:solidFill>
                  <a:schemeClr val="bg1"/>
                </a:solidFill>
              </a:rPr>
              <a:t>Strategische</a:t>
            </a:r>
            <a:r>
              <a:rPr lang="en-US">
                <a:solidFill>
                  <a:schemeClr val="bg1"/>
                </a:solidFill>
              </a:rPr>
              <a:t> </a:t>
            </a:r>
            <a:r>
              <a:rPr lang="en-US" err="1">
                <a:solidFill>
                  <a:schemeClr val="bg1"/>
                </a:solidFill>
              </a:rPr>
              <a:t>Partnerschaft</a:t>
            </a:r>
            <a:r>
              <a:rPr lang="en-US">
                <a:solidFill>
                  <a:schemeClr val="bg1"/>
                </a:solidFill>
              </a:rPr>
              <a:t> für </a:t>
            </a:r>
            <a:r>
              <a:rPr lang="en-US" err="1">
                <a:solidFill>
                  <a:schemeClr val="bg1"/>
                </a:solidFill>
              </a:rPr>
              <a:t>eine</a:t>
            </a:r>
            <a:r>
              <a:rPr lang="en-US">
                <a:solidFill>
                  <a:schemeClr val="bg1"/>
                </a:solidFill>
              </a:rPr>
              <a:t> CO</a:t>
            </a:r>
            <a:r>
              <a:rPr lang="en-US" sz="1200">
                <a:solidFill>
                  <a:schemeClr val="bg1"/>
                </a:solidFill>
              </a:rPr>
              <a:t>2</a:t>
            </a:r>
            <a:r>
              <a:rPr lang="en-US">
                <a:solidFill>
                  <a:schemeClr val="bg1"/>
                </a:solidFill>
              </a:rPr>
              <a:t>-neutrale </a:t>
            </a:r>
            <a:r>
              <a:rPr lang="en-US" err="1">
                <a:solidFill>
                  <a:schemeClr val="bg1"/>
                </a:solidFill>
              </a:rPr>
              <a:t>Lebensmittelindustrie</a:t>
            </a:r>
            <a:r>
              <a:rPr lang="en-US">
                <a:solidFill>
                  <a:schemeClr val="bg1"/>
                </a:solidFill>
              </a:rPr>
              <a:t> </a:t>
            </a:r>
          </a:p>
        </p:txBody>
      </p:sp>
      <p:grpSp>
        <p:nvGrpSpPr>
          <p:cNvPr id="21" name="Group 20">
            <a:extLst>
              <a:ext uri="{FF2B5EF4-FFF2-40B4-BE49-F238E27FC236}">
                <a16:creationId xmlns:a16="http://schemas.microsoft.com/office/drawing/2014/main" id="{AAB200B8-4100-154A-9FE9-8574FB22AA4E}"/>
              </a:ext>
            </a:extLst>
          </p:cNvPr>
          <p:cNvGrpSpPr/>
          <p:nvPr/>
        </p:nvGrpSpPr>
        <p:grpSpPr>
          <a:xfrm>
            <a:off x="4436745" y="2252845"/>
            <a:ext cx="3321688" cy="2311319"/>
            <a:chOff x="4484726" y="2252844"/>
            <a:chExt cx="3321688" cy="2311319"/>
          </a:xfrm>
        </p:grpSpPr>
        <p:pic>
          <p:nvPicPr>
            <p:cNvPr id="22" name="Picture 21">
              <a:extLst>
                <a:ext uri="{FF2B5EF4-FFF2-40B4-BE49-F238E27FC236}">
                  <a16:creationId xmlns:a16="http://schemas.microsoft.com/office/drawing/2014/main" id="{DE1822A1-C25B-875B-9A3B-26D0202A9093}"/>
                </a:ext>
              </a:extLst>
            </p:cNvPr>
            <p:cNvPicPr>
              <a:picLocks noChangeAspect="1"/>
            </p:cNvPicPr>
            <p:nvPr/>
          </p:nvPicPr>
          <p:blipFill rotWithShape="1">
            <a:blip r:embed="rId5"/>
            <a:srcRect l="2209" t="3349" r="2328" b="3502"/>
            <a:stretch/>
          </p:blipFill>
          <p:spPr>
            <a:xfrm>
              <a:off x="4484726" y="2252844"/>
              <a:ext cx="3321688" cy="2311319"/>
            </a:xfrm>
            <a:prstGeom prst="ellipse">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pic>
          <p:nvPicPr>
            <p:cNvPr id="23" name="Picture 2">
              <a:extLst>
                <a:ext uri="{FF2B5EF4-FFF2-40B4-BE49-F238E27FC236}">
                  <a16:creationId xmlns:a16="http://schemas.microsoft.com/office/drawing/2014/main" id="{1A4F4F34-EDB2-7011-2E53-35D6458B2908}"/>
                </a:ext>
              </a:extLst>
            </p:cNvPr>
            <p:cNvPicPr>
              <a:picLocks noChangeAspect="1" noChangeArrowheads="1"/>
            </p:cNvPicPr>
            <p:nvPr/>
          </p:nvPicPr>
          <p:blipFill>
            <a:blip r:embed="rId6" cstate="print">
              <a:alphaModFix/>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802552" y="2974240"/>
              <a:ext cx="666257" cy="69959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89B501AB-CC47-E2D6-6E4C-0A9521688896}"/>
              </a:ext>
            </a:extLst>
          </p:cNvPr>
          <p:cNvPicPr>
            <a:picLocks noChangeAspect="1"/>
          </p:cNvPicPr>
          <p:nvPr/>
        </p:nvPicPr>
        <p:blipFill>
          <a:blip r:embed="rId8"/>
          <a:stretch>
            <a:fillRect/>
          </a:stretch>
        </p:blipFill>
        <p:spPr>
          <a:xfrm>
            <a:off x="1130390" y="3673839"/>
            <a:ext cx="444486" cy="444486"/>
          </a:xfrm>
          <a:prstGeom prst="rect">
            <a:avLst/>
          </a:prstGeom>
        </p:spPr>
      </p:pic>
      <p:pic>
        <p:nvPicPr>
          <p:cNvPr id="4" name="Picture 3">
            <a:extLst>
              <a:ext uri="{FF2B5EF4-FFF2-40B4-BE49-F238E27FC236}">
                <a16:creationId xmlns:a16="http://schemas.microsoft.com/office/drawing/2014/main" id="{8851E1B2-4674-D2B5-DAB4-8BE5EAD8A0F8}"/>
              </a:ext>
            </a:extLst>
          </p:cNvPr>
          <p:cNvPicPr>
            <a:picLocks noChangeAspect="1"/>
          </p:cNvPicPr>
          <p:nvPr/>
        </p:nvPicPr>
        <p:blipFill>
          <a:blip r:embed="rId9"/>
          <a:stretch>
            <a:fillRect/>
          </a:stretch>
        </p:blipFill>
        <p:spPr>
          <a:xfrm>
            <a:off x="10702560" y="3624271"/>
            <a:ext cx="457709" cy="457709"/>
          </a:xfrm>
          <a:prstGeom prst="rect">
            <a:avLst/>
          </a:prstGeom>
        </p:spPr>
      </p:pic>
    </p:spTree>
    <p:extLst>
      <p:ext uri="{BB962C8B-B14F-4D97-AF65-F5344CB8AC3E}">
        <p14:creationId xmlns:p14="http://schemas.microsoft.com/office/powerpoint/2010/main" val="477976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feld 34">
            <a:extLst>
              <a:ext uri="{FF2B5EF4-FFF2-40B4-BE49-F238E27FC236}">
                <a16:creationId xmlns:a16="http://schemas.microsoft.com/office/drawing/2014/main" id="{E92EA49E-DE56-7098-11F8-8D6C4FC076DA}"/>
              </a:ext>
            </a:extLst>
          </p:cNvPr>
          <p:cNvSpPr txBox="1"/>
          <p:nvPr/>
        </p:nvSpPr>
        <p:spPr>
          <a:xfrm rot="16200000">
            <a:off x="10211569" y="2623102"/>
            <a:ext cx="274920" cy="384048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ctr"/>
          <a:lstStyle>
            <a:defPPr>
              <a:defRPr lang="de-DE"/>
            </a:defPPr>
            <a:lvl1pPr algn="ctr">
              <a:defRPr sz="1600" b="1" spc="0">
                <a:solidFill>
                  <a:schemeClr val="bg2"/>
                </a:solidFil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US">
              <a:solidFill>
                <a:schemeClr val="accent6"/>
              </a:solidFill>
            </a:endParaRPr>
          </a:p>
          <a:p>
            <a:pPr algn="l"/>
            <a:r>
              <a:rPr lang="en-US" err="1">
                <a:solidFill>
                  <a:srgbClr val="FFC000"/>
                </a:solidFill>
              </a:rPr>
              <a:t>Versuch</a:t>
            </a:r>
            <a:r>
              <a:rPr lang="en-US">
                <a:solidFill>
                  <a:srgbClr val="FFC000"/>
                </a:solidFill>
              </a:rPr>
              <a:t> &amp; Test</a:t>
            </a:r>
          </a:p>
          <a:p>
            <a:pPr algn="l"/>
            <a:endParaRPr lang="en-US">
              <a:solidFill>
                <a:schemeClr val="accent6"/>
              </a:solidFill>
            </a:endParaRPr>
          </a:p>
        </p:txBody>
      </p:sp>
      <p:sp>
        <p:nvSpPr>
          <p:cNvPr id="17" name="Textfeld 34">
            <a:extLst>
              <a:ext uri="{FF2B5EF4-FFF2-40B4-BE49-F238E27FC236}">
                <a16:creationId xmlns:a16="http://schemas.microsoft.com/office/drawing/2014/main" id="{BA35676B-A2EE-1FD2-735D-1CCEAD35EBCC}"/>
              </a:ext>
            </a:extLst>
          </p:cNvPr>
          <p:cNvSpPr txBox="1"/>
          <p:nvPr/>
        </p:nvSpPr>
        <p:spPr>
          <a:xfrm rot="16200000">
            <a:off x="6314113" y="2456466"/>
            <a:ext cx="274320" cy="417315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ctr"/>
          <a:lstStyle>
            <a:defPPr>
              <a:defRPr lang="de-DE"/>
            </a:defPPr>
            <a:lvl1pPr algn="ctr">
              <a:defRPr sz="1600" b="1" spc="0">
                <a:solidFill>
                  <a:schemeClr val="bg2"/>
                </a:solidFil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US">
              <a:solidFill>
                <a:schemeClr val="accent6"/>
              </a:solidFill>
            </a:endParaRPr>
          </a:p>
          <a:p>
            <a:pPr algn="l"/>
            <a:r>
              <a:rPr lang="en-US">
                <a:solidFill>
                  <a:srgbClr val="FFC000"/>
                </a:solidFill>
              </a:rPr>
              <a:t>Qualification für </a:t>
            </a:r>
            <a:r>
              <a:rPr lang="en-US" err="1">
                <a:solidFill>
                  <a:srgbClr val="FFC000"/>
                </a:solidFill>
              </a:rPr>
              <a:t>Nebenströme</a:t>
            </a:r>
            <a:endParaRPr lang="en-US">
              <a:solidFill>
                <a:srgbClr val="FFC000"/>
              </a:solidFill>
            </a:endParaRPr>
          </a:p>
          <a:p>
            <a:pPr algn="l"/>
            <a:endParaRPr lang="en-US">
              <a:solidFill>
                <a:schemeClr val="accent6"/>
              </a:solidFill>
            </a:endParaRPr>
          </a:p>
        </p:txBody>
      </p:sp>
      <p:sp>
        <p:nvSpPr>
          <p:cNvPr id="2130" name="Textfeld 34">
            <a:extLst>
              <a:ext uri="{FF2B5EF4-FFF2-40B4-BE49-F238E27FC236}">
                <a16:creationId xmlns:a16="http://schemas.microsoft.com/office/drawing/2014/main" id="{8A691204-9E52-2524-5D98-49DBDB22254F}"/>
              </a:ext>
            </a:extLst>
          </p:cNvPr>
          <p:cNvSpPr txBox="1"/>
          <p:nvPr/>
        </p:nvSpPr>
        <p:spPr>
          <a:xfrm rot="16200000">
            <a:off x="2199814" y="2623101"/>
            <a:ext cx="274920" cy="384048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ctr"/>
          <a:lstStyle>
            <a:defPPr>
              <a:defRPr lang="de-DE"/>
            </a:defPPr>
            <a:lvl1pPr algn="ctr" defTabSz="974830">
              <a:defRPr sz="1400" kern="11600" spc="1050">
                <a:latin typeface="Arial Nova Light"/>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914413"/>
            <a:r>
              <a:rPr lang="en-US" sz="1600" b="1" kern="1200" spc="0" err="1">
                <a:solidFill>
                  <a:srgbClr val="FFC000"/>
                </a:solidFill>
                <a:latin typeface="+mn-lt"/>
              </a:rPr>
              <a:t>Energiebedarf</a:t>
            </a:r>
            <a:endParaRPr lang="en-US" sz="1600" b="1" kern="1200" spc="0">
              <a:solidFill>
                <a:srgbClr val="FFC000"/>
              </a:solidFill>
              <a:latin typeface="+mn-lt"/>
            </a:endParaRPr>
          </a:p>
        </p:txBody>
      </p:sp>
      <p:graphicFrame>
        <p:nvGraphicFramePr>
          <p:cNvPr id="51" name="Object 50" hidden="1">
            <a:extLst>
              <a:ext uri="{FF2B5EF4-FFF2-40B4-BE49-F238E27FC236}">
                <a16:creationId xmlns:a16="http://schemas.microsoft.com/office/drawing/2014/main" id="{25F7B81F-DA93-488E-8862-92D0F458F533}"/>
              </a:ext>
            </a:extLst>
          </p:cNvPr>
          <p:cNvGraphicFramePr>
            <a:graphicFrameLocks noChangeAspect="1"/>
          </p:cNvGraphicFramePr>
          <p:nvPr>
            <p:custDataLst>
              <p:tags r:id="rId1"/>
            </p:custDataLst>
          </p:nvPr>
        </p:nvGraphicFramePr>
        <p:xfrm>
          <a:off x="1223326" y="688498"/>
          <a:ext cx="1271" cy="1271"/>
        </p:xfrm>
        <a:graphic>
          <a:graphicData uri="http://schemas.openxmlformats.org/presentationml/2006/ole">
            <mc:AlternateContent xmlns:mc="http://schemas.openxmlformats.org/markup-compatibility/2006">
              <mc:Choice xmlns:v="urn:schemas-microsoft-com:vml" Requires="v">
                <p:oleObj name="think-cell Slide" r:id="rId4" imgW="347" imgH="346" progId="TCLayout.ActiveDocument.1">
                  <p:embed/>
                </p:oleObj>
              </mc:Choice>
              <mc:Fallback>
                <p:oleObj name="think-cell Slide" r:id="rId4" imgW="347" imgH="346" progId="TCLayout.ActiveDocument.1">
                  <p:embed/>
                  <p:pic>
                    <p:nvPicPr>
                      <p:cNvPr id="51" name="Object 50" hidden="1">
                        <a:extLst>
                          <a:ext uri="{FF2B5EF4-FFF2-40B4-BE49-F238E27FC236}">
                            <a16:creationId xmlns:a16="http://schemas.microsoft.com/office/drawing/2014/main" id="{25F7B81F-DA93-488E-8862-92D0F458F533}"/>
                          </a:ext>
                        </a:extLst>
                      </p:cNvPr>
                      <p:cNvPicPr/>
                      <p:nvPr/>
                    </p:nvPicPr>
                    <p:blipFill>
                      <a:blip r:embed="rId5"/>
                      <a:stretch>
                        <a:fillRect/>
                      </a:stretch>
                    </p:blipFill>
                    <p:spPr>
                      <a:xfrm>
                        <a:off x="1223326" y="688498"/>
                        <a:ext cx="1271" cy="1271"/>
                      </a:xfrm>
                      <a:prstGeom prst="rect">
                        <a:avLst/>
                      </a:prstGeom>
                    </p:spPr>
                  </p:pic>
                </p:oleObj>
              </mc:Fallback>
            </mc:AlternateContent>
          </a:graphicData>
        </a:graphic>
      </p:graphicFrame>
      <p:sp>
        <p:nvSpPr>
          <p:cNvPr id="27" name="TextBox 26">
            <a:extLst>
              <a:ext uri="{FF2B5EF4-FFF2-40B4-BE49-F238E27FC236}">
                <a16:creationId xmlns:a16="http://schemas.microsoft.com/office/drawing/2014/main" id="{A11E5FA3-2DDA-7281-4859-E038DAF4331B}"/>
              </a:ext>
            </a:extLst>
          </p:cNvPr>
          <p:cNvSpPr txBox="1"/>
          <p:nvPr/>
        </p:nvSpPr>
        <p:spPr>
          <a:xfrm>
            <a:off x="4364697" y="4789462"/>
            <a:ext cx="3017520" cy="1828800"/>
          </a:xfrm>
          <a:prstGeom prst="rect">
            <a:avLst/>
          </a:prstGeom>
          <a:noFill/>
        </p:spPr>
        <p:txBody>
          <a:bodyPr wrap="square" lIns="0" tIns="0" rIns="0" bIns="0" rtlCol="0" anchor="t">
            <a:noAutofit/>
          </a:bodyPr>
          <a:lstStyle>
            <a:defPPr>
              <a:defRPr lang="de-DE"/>
            </a:defPPr>
            <a:lvl1pPr marL="171450" indent="-171450" algn="just">
              <a:spcAft>
                <a:spcPts val="480"/>
              </a:spcAft>
              <a:buFont typeface="Arial" panose="020B0604020202020204" pitchFamily="34" charset="0"/>
              <a:buChar char="•"/>
              <a:defRPr sz="1400">
                <a:solidFill>
                  <a:schemeClr val="bg1"/>
                </a:solidFill>
                <a:cs typeface="Arial" panose="020B0604020202020204" pitchFamily="34" charset="0"/>
              </a:defRPr>
            </a:lvl1pPr>
          </a:lstStyle>
          <a:p>
            <a:pPr algn="l"/>
            <a:r>
              <a:rPr lang="en-US" b="1" err="1">
                <a:solidFill>
                  <a:schemeClr val="tx1"/>
                </a:solidFill>
              </a:rPr>
              <a:t>Verfügbarkeit</a:t>
            </a:r>
            <a:r>
              <a:rPr lang="en-US" b="1">
                <a:solidFill>
                  <a:schemeClr val="tx1"/>
                </a:solidFill>
              </a:rPr>
              <a:t>, Volumen, </a:t>
            </a:r>
            <a:r>
              <a:rPr lang="en-US" b="1" err="1">
                <a:solidFill>
                  <a:schemeClr val="tx1"/>
                </a:solidFill>
              </a:rPr>
              <a:t>Zusammensetzung</a:t>
            </a:r>
            <a:r>
              <a:rPr lang="en-US" b="1">
                <a:solidFill>
                  <a:schemeClr val="tx1"/>
                </a:solidFill>
              </a:rPr>
              <a:t> </a:t>
            </a:r>
            <a:r>
              <a:rPr lang="en-US">
                <a:solidFill>
                  <a:schemeClr val="tx1"/>
                </a:solidFill>
              </a:rPr>
              <a:t>(</a:t>
            </a:r>
            <a:r>
              <a:rPr lang="en-US" err="1">
                <a:solidFill>
                  <a:schemeClr val="tx1"/>
                </a:solidFill>
              </a:rPr>
              <a:t>inkl</a:t>
            </a:r>
            <a:r>
              <a:rPr lang="en-US">
                <a:solidFill>
                  <a:schemeClr val="tx1"/>
                </a:solidFill>
              </a:rPr>
              <a:t>. </a:t>
            </a:r>
            <a:r>
              <a:rPr lang="en-US" err="1">
                <a:solidFill>
                  <a:schemeClr val="tx1"/>
                </a:solidFill>
              </a:rPr>
              <a:t>Heizwert</a:t>
            </a:r>
            <a:r>
              <a:rPr lang="en-US">
                <a:solidFill>
                  <a:schemeClr val="tx1"/>
                </a:solidFill>
              </a:rPr>
              <a:t>)</a:t>
            </a:r>
          </a:p>
          <a:p>
            <a:pPr algn="l"/>
            <a:r>
              <a:rPr lang="en-US" err="1">
                <a:solidFill>
                  <a:schemeClr val="tx1"/>
                </a:solidFill>
              </a:rPr>
              <a:t>Bestehende</a:t>
            </a:r>
            <a:r>
              <a:rPr lang="en-US" b="1">
                <a:solidFill>
                  <a:schemeClr val="tx1"/>
                </a:solidFill>
              </a:rPr>
              <a:t> </a:t>
            </a:r>
            <a:r>
              <a:rPr lang="en-US" b="1" err="1">
                <a:solidFill>
                  <a:schemeClr val="tx1"/>
                </a:solidFill>
              </a:rPr>
              <a:t>Anwendungen</a:t>
            </a:r>
            <a:r>
              <a:rPr lang="en-US" b="1">
                <a:solidFill>
                  <a:schemeClr val="tx1"/>
                </a:solidFill>
              </a:rPr>
              <a:t> </a:t>
            </a:r>
            <a:r>
              <a:rPr lang="en-US">
                <a:solidFill>
                  <a:schemeClr val="tx1"/>
                </a:solidFill>
              </a:rPr>
              <a:t>und </a:t>
            </a:r>
            <a:r>
              <a:rPr lang="en-US" err="1">
                <a:solidFill>
                  <a:schemeClr val="tx1"/>
                </a:solidFill>
              </a:rPr>
              <a:t>aktueller</a:t>
            </a:r>
            <a:r>
              <a:rPr lang="en-US" b="1">
                <a:solidFill>
                  <a:schemeClr val="tx1"/>
                </a:solidFill>
              </a:rPr>
              <a:t> </a:t>
            </a:r>
            <a:r>
              <a:rPr lang="en-US" b="1" err="1">
                <a:solidFill>
                  <a:schemeClr val="tx1"/>
                </a:solidFill>
              </a:rPr>
              <a:t>Marktwert</a:t>
            </a:r>
            <a:endParaRPr lang="en-US" b="1">
              <a:solidFill>
                <a:schemeClr val="tx1"/>
              </a:solidFill>
            </a:endParaRPr>
          </a:p>
          <a:p>
            <a:pPr algn="l"/>
            <a:r>
              <a:rPr lang="en-US" b="1" err="1">
                <a:solidFill>
                  <a:schemeClr val="tx1"/>
                </a:solidFill>
              </a:rPr>
              <a:t>Markttrends</a:t>
            </a:r>
            <a:r>
              <a:rPr lang="en-US" b="1">
                <a:solidFill>
                  <a:schemeClr val="tx1"/>
                </a:solidFill>
              </a:rPr>
              <a:t> und </a:t>
            </a:r>
            <a:r>
              <a:rPr lang="en-US" b="1" err="1">
                <a:solidFill>
                  <a:schemeClr val="tx1"/>
                </a:solidFill>
              </a:rPr>
              <a:t>Wertschwankungen</a:t>
            </a:r>
            <a:endParaRPr lang="en-US" b="1">
              <a:solidFill>
                <a:schemeClr val="tx1"/>
              </a:solidFill>
            </a:endParaRPr>
          </a:p>
        </p:txBody>
      </p:sp>
      <p:sp>
        <p:nvSpPr>
          <p:cNvPr id="31" name="TextBox 30">
            <a:extLst>
              <a:ext uri="{FF2B5EF4-FFF2-40B4-BE49-F238E27FC236}">
                <a16:creationId xmlns:a16="http://schemas.microsoft.com/office/drawing/2014/main" id="{E5A5900B-006F-2B71-1303-B1F220A139B2}"/>
              </a:ext>
            </a:extLst>
          </p:cNvPr>
          <p:cNvSpPr txBox="1"/>
          <p:nvPr/>
        </p:nvSpPr>
        <p:spPr>
          <a:xfrm>
            <a:off x="8496035" y="4789462"/>
            <a:ext cx="3017520" cy="1828800"/>
          </a:xfrm>
          <a:prstGeom prst="rect">
            <a:avLst/>
          </a:prstGeom>
          <a:noFill/>
        </p:spPr>
        <p:txBody>
          <a:bodyPr wrap="square" lIns="0" tIns="0" rIns="0" bIns="0" rtlCol="0" anchor="t">
            <a:noAutofit/>
          </a:bodyPr>
          <a:lstStyle>
            <a:defPPr>
              <a:defRPr lang="de-DE"/>
            </a:defPPr>
            <a:lvl1pPr marL="171450" indent="-171450" algn="just">
              <a:spcAft>
                <a:spcPts val="480"/>
              </a:spcAft>
              <a:buFont typeface="Arial" panose="020B0604020202020204" pitchFamily="34" charset="0"/>
              <a:buChar char="•"/>
              <a:defRPr sz="1400">
                <a:solidFill>
                  <a:schemeClr val="bg1"/>
                </a:solidFill>
                <a:cs typeface="Arial" panose="020B0604020202020204" pitchFamily="34" charset="0"/>
              </a:defRPr>
            </a:lvl1pPr>
          </a:lstStyle>
          <a:p>
            <a:pPr algn="l"/>
            <a:r>
              <a:rPr lang="de-CH">
                <a:solidFill>
                  <a:schemeClr val="tx1"/>
                </a:solidFill>
              </a:rPr>
              <a:t>Konzept-Validierung</a:t>
            </a:r>
          </a:p>
          <a:p>
            <a:pPr algn="l"/>
            <a:r>
              <a:rPr lang="de-CH">
                <a:solidFill>
                  <a:schemeClr val="tx1"/>
                </a:solidFill>
              </a:rPr>
              <a:t>Validierung der Leistung</a:t>
            </a:r>
          </a:p>
          <a:p>
            <a:pPr algn="l"/>
            <a:r>
              <a:rPr lang="de-CH">
                <a:solidFill>
                  <a:schemeClr val="tx1"/>
                </a:solidFill>
              </a:rPr>
              <a:t>Prozessentwicklung: Verbrennungsprozess und Kesselkonfiguration</a:t>
            </a:r>
          </a:p>
          <a:p>
            <a:pPr algn="l"/>
            <a:r>
              <a:rPr lang="de-CH">
                <a:solidFill>
                  <a:schemeClr val="tx1"/>
                </a:solidFill>
              </a:rPr>
              <a:t>Interne R&amp;D</a:t>
            </a:r>
          </a:p>
          <a:p>
            <a:pPr marL="0" indent="0" algn="l">
              <a:buNone/>
            </a:pPr>
            <a:endParaRPr lang="en-US"/>
          </a:p>
          <a:p>
            <a:pPr algn="l"/>
            <a:endParaRPr lang="en-US"/>
          </a:p>
        </p:txBody>
      </p:sp>
      <p:sp>
        <p:nvSpPr>
          <p:cNvPr id="25" name="Rectangle 24">
            <a:extLst>
              <a:ext uri="{FF2B5EF4-FFF2-40B4-BE49-F238E27FC236}">
                <a16:creationId xmlns:a16="http://schemas.microsoft.com/office/drawing/2014/main" id="{4A635B91-0AAC-6CA6-5715-D52F0DFC5CFB}"/>
              </a:ext>
            </a:extLst>
          </p:cNvPr>
          <p:cNvSpPr/>
          <p:nvPr/>
        </p:nvSpPr>
        <p:spPr>
          <a:xfrm>
            <a:off x="393589" y="4791534"/>
            <a:ext cx="3017520" cy="1828800"/>
          </a:xfrm>
          <a:prstGeom prst="rect">
            <a:avLst/>
          </a:prstGeom>
          <a:noFill/>
        </p:spPr>
        <p:txBody>
          <a:bodyPr wrap="square" lIns="0" tIns="0" rIns="0" bIns="0" rtlCol="0" anchor="t">
            <a:noAutofit/>
          </a:bodyPr>
          <a:lstStyle/>
          <a:p>
            <a:pPr marL="171450" indent="-171450">
              <a:spcAft>
                <a:spcPts val="480"/>
              </a:spcAft>
              <a:buFont typeface="Arial" panose="020B0604020202020204" pitchFamily="34" charset="0"/>
              <a:buChar char="•"/>
            </a:pPr>
            <a:r>
              <a:rPr lang="en-US" sz="1400" b="1" err="1">
                <a:cs typeface="Arial" panose="020B0604020202020204" pitchFamily="34" charset="0"/>
              </a:rPr>
              <a:t>Wärme</a:t>
            </a:r>
            <a:r>
              <a:rPr lang="en-US" sz="1400" b="1">
                <a:cs typeface="Arial" panose="020B0604020202020204" pitchFamily="34" charset="0"/>
              </a:rPr>
              <a:t>- und </a:t>
            </a:r>
            <a:r>
              <a:rPr lang="en-US" sz="1400" b="1" err="1">
                <a:cs typeface="Arial" panose="020B0604020202020204" pitchFamily="34" charset="0"/>
              </a:rPr>
              <a:t>Dampfbedarf</a:t>
            </a:r>
            <a:r>
              <a:rPr lang="en-US" sz="1400" b="1">
                <a:cs typeface="Arial" panose="020B0604020202020204" pitchFamily="34" charset="0"/>
              </a:rPr>
              <a:t> </a:t>
            </a:r>
            <a:r>
              <a:rPr lang="en-US" sz="1400">
                <a:cs typeface="Arial" panose="020B0604020202020204" pitchFamily="34" charset="0"/>
              </a:rPr>
              <a:t>in den </a:t>
            </a:r>
            <a:r>
              <a:rPr lang="en-US" sz="1400" err="1">
                <a:cs typeface="Arial" panose="020B0604020202020204" pitchFamily="34" charset="0"/>
              </a:rPr>
              <a:t>Prozessschritten</a:t>
            </a:r>
            <a:endParaRPr lang="en-US" sz="1400">
              <a:cs typeface="Arial" panose="020B0604020202020204" pitchFamily="34" charset="0"/>
            </a:endParaRPr>
          </a:p>
          <a:p>
            <a:pPr marL="171450" indent="-171450">
              <a:spcAft>
                <a:spcPts val="480"/>
              </a:spcAft>
              <a:buFont typeface="Arial" panose="020B0604020202020204" pitchFamily="34" charset="0"/>
              <a:buChar char="•"/>
            </a:pPr>
            <a:r>
              <a:rPr lang="en-US" sz="1400" b="1" err="1">
                <a:cs typeface="Arial" panose="020B0604020202020204" pitchFamily="34" charset="0"/>
              </a:rPr>
              <a:t>Aktuelle</a:t>
            </a:r>
            <a:r>
              <a:rPr lang="en-US" sz="1400" b="1">
                <a:cs typeface="Arial" panose="020B0604020202020204" pitchFamily="34" charset="0"/>
              </a:rPr>
              <a:t> </a:t>
            </a:r>
            <a:r>
              <a:rPr lang="en-US" sz="1400" b="1" err="1">
                <a:cs typeface="Arial" panose="020B0604020202020204" pitchFamily="34" charset="0"/>
              </a:rPr>
              <a:t>Energiequellen</a:t>
            </a:r>
            <a:r>
              <a:rPr lang="en-US" sz="1400" b="1">
                <a:cs typeface="Arial" panose="020B0604020202020204" pitchFamily="34" charset="0"/>
              </a:rPr>
              <a:t>, </a:t>
            </a:r>
            <a:r>
              <a:rPr lang="en-US" sz="1400" b="1" err="1">
                <a:cs typeface="Arial" panose="020B0604020202020204" pitchFamily="34" charset="0"/>
              </a:rPr>
              <a:t>Preise</a:t>
            </a:r>
            <a:r>
              <a:rPr lang="en-US" sz="1400" b="1">
                <a:cs typeface="Arial" panose="020B0604020202020204" pitchFamily="34" charset="0"/>
              </a:rPr>
              <a:t> </a:t>
            </a:r>
            <a:r>
              <a:rPr lang="en-US" sz="1400">
                <a:cs typeface="Arial" panose="020B0604020202020204" pitchFamily="34" charset="0"/>
              </a:rPr>
              <a:t>und </a:t>
            </a:r>
            <a:r>
              <a:rPr lang="en-US" sz="1400" b="1">
                <a:cs typeface="Arial" panose="020B0604020202020204" pitchFamily="34" charset="0"/>
              </a:rPr>
              <a:t>Trends</a:t>
            </a:r>
          </a:p>
          <a:p>
            <a:pPr marL="171450" indent="-171450">
              <a:spcAft>
                <a:spcPts val="480"/>
              </a:spcAft>
              <a:buFont typeface="Arial" panose="020B0604020202020204" pitchFamily="34" charset="0"/>
              <a:buChar char="•"/>
            </a:pPr>
            <a:r>
              <a:rPr lang="en-US" sz="1400" b="1" err="1">
                <a:cs typeface="Arial" panose="020B0604020202020204" pitchFamily="34" charset="0"/>
              </a:rPr>
              <a:t>Regulatorische</a:t>
            </a:r>
            <a:r>
              <a:rPr lang="en-US" sz="1400" b="1">
                <a:cs typeface="Arial" panose="020B0604020202020204" pitchFamily="34" charset="0"/>
              </a:rPr>
              <a:t> </a:t>
            </a:r>
            <a:r>
              <a:rPr lang="en-US" sz="1400" b="1" err="1">
                <a:cs typeface="Arial" panose="020B0604020202020204" pitchFamily="34" charset="0"/>
              </a:rPr>
              <a:t>Landschaft</a:t>
            </a:r>
            <a:r>
              <a:rPr lang="en-US" sz="1400" b="1">
                <a:cs typeface="Arial" panose="020B0604020202020204" pitchFamily="34" charset="0"/>
              </a:rPr>
              <a:t>: </a:t>
            </a:r>
            <a:r>
              <a:rPr lang="en-US" sz="1400">
                <a:cs typeface="Arial" panose="020B0604020202020204" pitchFamily="34" charset="0"/>
              </a:rPr>
              <a:t>Politik, </a:t>
            </a:r>
            <a:r>
              <a:rPr lang="en-US" sz="1400" err="1">
                <a:cs typeface="Arial" panose="020B0604020202020204" pitchFamily="34" charset="0"/>
              </a:rPr>
              <a:t>Förderprogramme</a:t>
            </a:r>
            <a:endParaRPr lang="en-US" sz="1400">
              <a:cs typeface="Arial" panose="020B0604020202020204" pitchFamily="34" charset="0"/>
            </a:endParaRPr>
          </a:p>
        </p:txBody>
      </p:sp>
      <p:sp>
        <p:nvSpPr>
          <p:cNvPr id="7" name="TextBox 6">
            <a:extLst>
              <a:ext uri="{FF2B5EF4-FFF2-40B4-BE49-F238E27FC236}">
                <a16:creationId xmlns:a16="http://schemas.microsoft.com/office/drawing/2014/main" id="{B0D26B05-803F-CF69-E746-8470995CD64A}"/>
              </a:ext>
            </a:extLst>
          </p:cNvPr>
          <p:cNvSpPr txBox="1"/>
          <p:nvPr/>
        </p:nvSpPr>
        <p:spPr>
          <a:xfrm>
            <a:off x="280174" y="384639"/>
            <a:ext cx="11890057" cy="384721"/>
          </a:xfrm>
          <a:prstGeom prst="rect">
            <a:avLst/>
          </a:prstGeom>
          <a:noFill/>
        </p:spPr>
        <p:txBody>
          <a:bodyPr wrap="square">
            <a:spAutoFit/>
          </a:bodyPr>
          <a:lstStyle/>
          <a:p>
            <a:r>
              <a:rPr lang="de-CH" sz="1900" b="1"/>
              <a:t>Gemeinsam mit Kunden das Potenzial von Nebenströmen zur Energierückgewinnung erkunden</a:t>
            </a:r>
            <a:endParaRPr lang="en-US" sz="2000" b="1"/>
          </a:p>
        </p:txBody>
      </p:sp>
      <p:sp>
        <p:nvSpPr>
          <p:cNvPr id="2048" name="Rounded Rectangle 46">
            <a:extLst>
              <a:ext uri="{FF2B5EF4-FFF2-40B4-BE49-F238E27FC236}">
                <a16:creationId xmlns:a16="http://schemas.microsoft.com/office/drawing/2014/main" id="{FB06D275-A03F-F176-0C28-CED47013E5CB}"/>
              </a:ext>
            </a:extLst>
          </p:cNvPr>
          <p:cNvSpPr/>
          <p:nvPr/>
        </p:nvSpPr>
        <p:spPr>
          <a:xfrm>
            <a:off x="1573501" y="3144004"/>
            <a:ext cx="9151783" cy="6186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57569" tIns="0" rIns="57569" bIns="57569" rtlCol="0" anchor="b"/>
          <a:lstStyle/>
          <a:p>
            <a:pPr algn="ctr" defTabSz="731133">
              <a:defRPr/>
            </a:pPr>
            <a:r>
              <a:rPr lang="en-US" err="1">
                <a:solidFill>
                  <a:schemeClr val="tx1"/>
                </a:solidFill>
                <a:cs typeface="Arial" panose="020B0604020202020204" pitchFamily="34" charset="0"/>
              </a:rPr>
              <a:t>Forschungsanlage</a:t>
            </a:r>
            <a:r>
              <a:rPr lang="en-US">
                <a:solidFill>
                  <a:schemeClr val="tx1"/>
                </a:solidFill>
                <a:cs typeface="Arial" panose="020B0604020202020204" pitchFamily="34" charset="0"/>
              </a:rPr>
              <a:t> für </a:t>
            </a:r>
            <a:r>
              <a:rPr lang="en-US" b="1">
                <a:solidFill>
                  <a:schemeClr val="tx1"/>
                </a:solidFill>
                <a:cs typeface="Arial" panose="020B0604020202020204" pitchFamily="34" charset="0"/>
              </a:rPr>
              <a:t>Demonstrations- und </a:t>
            </a:r>
            <a:r>
              <a:rPr lang="en-US" b="1" err="1">
                <a:solidFill>
                  <a:schemeClr val="tx1"/>
                </a:solidFill>
                <a:cs typeface="Arial" panose="020B0604020202020204" pitchFamily="34" charset="0"/>
              </a:rPr>
              <a:t>Testzwecke</a:t>
            </a:r>
            <a:r>
              <a:rPr lang="en-US" b="1">
                <a:solidFill>
                  <a:schemeClr val="tx1"/>
                </a:solidFill>
                <a:cs typeface="Arial" panose="020B0604020202020204" pitchFamily="34" charset="0"/>
              </a:rPr>
              <a:t> </a:t>
            </a:r>
            <a:r>
              <a:rPr lang="en-US" err="1">
                <a:solidFill>
                  <a:schemeClr val="tx1"/>
                </a:solidFill>
                <a:cs typeface="Arial" panose="020B0604020202020204" pitchFamily="34" charset="0"/>
              </a:rPr>
              <a:t>mit</a:t>
            </a:r>
            <a:r>
              <a:rPr lang="en-US">
                <a:solidFill>
                  <a:schemeClr val="tx1"/>
                </a:solidFill>
                <a:cs typeface="Arial" panose="020B0604020202020204" pitchFamily="34" charset="0"/>
              </a:rPr>
              <a:t> Kunden und für die </a:t>
            </a:r>
            <a:r>
              <a:rPr lang="en-US" err="1">
                <a:solidFill>
                  <a:schemeClr val="tx1"/>
                </a:solidFill>
                <a:cs typeface="Arial" panose="020B0604020202020204" pitchFamily="34" charset="0"/>
              </a:rPr>
              <a:t>weitere</a:t>
            </a:r>
            <a:r>
              <a:rPr lang="en-US">
                <a:solidFill>
                  <a:schemeClr val="tx1"/>
                </a:solidFill>
                <a:cs typeface="Arial" panose="020B0604020202020204" pitchFamily="34" charset="0"/>
              </a:rPr>
              <a:t> </a:t>
            </a:r>
            <a:r>
              <a:rPr lang="en-US" err="1">
                <a:solidFill>
                  <a:schemeClr val="tx1"/>
                </a:solidFill>
                <a:cs typeface="Arial" panose="020B0604020202020204" pitchFamily="34" charset="0"/>
              </a:rPr>
              <a:t>Entwicklung</a:t>
            </a:r>
            <a:r>
              <a:rPr lang="en-US">
                <a:solidFill>
                  <a:schemeClr val="tx1"/>
                </a:solidFill>
                <a:cs typeface="Arial" panose="020B0604020202020204" pitchFamily="34" charset="0"/>
              </a:rPr>
              <a:t> von </a:t>
            </a:r>
            <a:r>
              <a:rPr lang="en-US" b="1" err="1">
                <a:solidFill>
                  <a:schemeClr val="tx1"/>
                </a:solidFill>
                <a:cs typeface="Arial" panose="020B0604020202020204" pitchFamily="34" charset="0"/>
              </a:rPr>
              <a:t>integrierten</a:t>
            </a:r>
            <a:r>
              <a:rPr lang="en-US" b="1">
                <a:solidFill>
                  <a:schemeClr val="tx1"/>
                </a:solidFill>
                <a:cs typeface="Arial" panose="020B0604020202020204" pitchFamily="34" charset="0"/>
              </a:rPr>
              <a:t> </a:t>
            </a:r>
            <a:r>
              <a:rPr lang="en-US" b="1" err="1">
                <a:solidFill>
                  <a:schemeClr val="tx1"/>
                </a:solidFill>
                <a:cs typeface="Arial" panose="020B0604020202020204" pitchFamily="34" charset="0"/>
              </a:rPr>
              <a:t>Energieeffizienzlösungen</a:t>
            </a:r>
            <a:endParaRPr lang="en-US" b="1">
              <a:solidFill>
                <a:schemeClr val="tx1"/>
              </a:solidFill>
              <a:cs typeface="Arial" panose="020B0604020202020204" pitchFamily="34" charset="0"/>
            </a:endParaRPr>
          </a:p>
        </p:txBody>
      </p:sp>
      <p:sp>
        <p:nvSpPr>
          <p:cNvPr id="62" name="Rechteck 7">
            <a:extLst>
              <a:ext uri="{FF2B5EF4-FFF2-40B4-BE49-F238E27FC236}">
                <a16:creationId xmlns:a16="http://schemas.microsoft.com/office/drawing/2014/main" id="{7466A277-9D68-A4F5-A186-7A848ED5293F}"/>
              </a:ext>
            </a:extLst>
          </p:cNvPr>
          <p:cNvSpPr/>
          <p:nvPr/>
        </p:nvSpPr>
        <p:spPr>
          <a:xfrm>
            <a:off x="301123" y="789618"/>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59" name="tk_175">
            <a:extLst>
              <a:ext uri="{FF2B5EF4-FFF2-40B4-BE49-F238E27FC236}">
                <a16:creationId xmlns:a16="http://schemas.microsoft.com/office/drawing/2014/main" id="{8744C98F-35B2-9B7B-4CA8-2E60F393A36A}"/>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60" name="Rectangle: Rounded Corners 59">
            <a:extLst>
              <a:ext uri="{FF2B5EF4-FFF2-40B4-BE49-F238E27FC236}">
                <a16:creationId xmlns:a16="http://schemas.microsoft.com/office/drawing/2014/main" id="{E5E496C6-67D8-2E84-78B5-15AAF5FE3967}"/>
              </a:ext>
            </a:extLst>
          </p:cNvPr>
          <p:cNvSpPr/>
          <p:nvPr/>
        </p:nvSpPr>
        <p:spPr>
          <a:xfrm>
            <a:off x="10297061" y="488055"/>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de-CH" sz="1700" b="1">
                <a:solidFill>
                  <a:schemeClr val="accent6">
                    <a:lumMod val="60000"/>
                    <a:lumOff val="40000"/>
                  </a:schemeClr>
                </a:solidFill>
                <a:latin typeface="Arial Nova Light"/>
                <a:cs typeface="Arial" panose="020B0604020202020204" pitchFamily="34" charset="0"/>
              </a:rPr>
              <a:t>Kunden</a:t>
            </a:r>
            <a:br>
              <a:rPr lang="de-CH" sz="1700" b="1">
                <a:solidFill>
                  <a:schemeClr val="accent6">
                    <a:lumMod val="60000"/>
                    <a:lumOff val="40000"/>
                  </a:schemeClr>
                </a:solidFill>
                <a:latin typeface="Arial Nova Light"/>
                <a:cs typeface="Arial" panose="020B0604020202020204" pitchFamily="34" charset="0"/>
              </a:rPr>
            </a:br>
            <a:r>
              <a:rPr lang="de-CH" sz="1700" b="1">
                <a:solidFill>
                  <a:schemeClr val="accent6">
                    <a:lumMod val="60000"/>
                    <a:lumOff val="40000"/>
                  </a:schemeClr>
                </a:solidFill>
                <a:latin typeface="Arial Nova Light"/>
                <a:cs typeface="Arial" panose="020B0604020202020204" pitchFamily="34" charset="0"/>
              </a:rPr>
              <a:t>Testzentrum</a:t>
            </a:r>
            <a:endParaRPr lang="en-US" sz="1700" b="1">
              <a:solidFill>
                <a:schemeClr val="accent6">
                  <a:lumMod val="60000"/>
                  <a:lumOff val="40000"/>
                </a:schemeClr>
              </a:solidFill>
              <a:latin typeface="Arial Nova Light"/>
              <a:cs typeface="Arial" panose="020B0604020202020204" pitchFamily="34" charset="0"/>
            </a:endParaRPr>
          </a:p>
          <a:p>
            <a:endParaRPr lang="en-US" sz="1700" b="1">
              <a:solidFill>
                <a:schemeClr val="accent6">
                  <a:lumMod val="60000"/>
                  <a:lumOff val="40000"/>
                </a:schemeClr>
              </a:solidFill>
              <a:latin typeface="Arial Nova Light"/>
              <a:cs typeface="Arial" panose="020B0604020202020204" pitchFamily="34" charset="0"/>
            </a:endParaRPr>
          </a:p>
        </p:txBody>
      </p:sp>
      <p:sp>
        <p:nvSpPr>
          <p:cNvPr id="2081" name="Rechteck 7">
            <a:extLst>
              <a:ext uri="{FF2B5EF4-FFF2-40B4-BE49-F238E27FC236}">
                <a16:creationId xmlns:a16="http://schemas.microsoft.com/office/drawing/2014/main" id="{8D779E3B-802C-934F-B412-12F80784AEC7}"/>
              </a:ext>
            </a:extLst>
          </p:cNvPr>
          <p:cNvSpPr/>
          <p:nvPr/>
        </p:nvSpPr>
        <p:spPr>
          <a:xfrm rot="10800000">
            <a:off x="393589" y="4699025"/>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sp>
        <p:nvSpPr>
          <p:cNvPr id="2105" name="Textfeld 34">
            <a:extLst>
              <a:ext uri="{FF2B5EF4-FFF2-40B4-BE49-F238E27FC236}">
                <a16:creationId xmlns:a16="http://schemas.microsoft.com/office/drawing/2014/main" id="{A9C0CD20-2DFF-918E-95A1-1B27F6D044D8}"/>
              </a:ext>
            </a:extLst>
          </p:cNvPr>
          <p:cNvSpPr txBox="1"/>
          <p:nvPr/>
        </p:nvSpPr>
        <p:spPr>
          <a:xfrm rot="16200000">
            <a:off x="5848963" y="-4079172"/>
            <a:ext cx="511191" cy="12209116"/>
          </a:xfrm>
          <a:prstGeom prst="rect">
            <a:avLst/>
          </a:prstGeom>
          <a:solidFill>
            <a:schemeClr val="accent5">
              <a:lumMod val="20000"/>
              <a:lumOff val="80000"/>
              <a:alpha val="81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vert="vert" lIns="76759" tIns="0" rIns="76759" bIns="76759" rtlCol="0" anchor="ctr"/>
          <a:lstStyle>
            <a:defPPr>
              <a:defRPr lang="de-DE"/>
            </a:defPPr>
            <a:lvl1pPr algn="ctr" defTabSz="974830">
              <a:defRPr sz="1400" kern="11600" spc="1050">
                <a:latin typeface="Arial Nova Light"/>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13"/>
            <a:endParaRPr lang="en-US" b="1" kern="1200" spc="0">
              <a:solidFill>
                <a:schemeClr val="tx1"/>
              </a:solidFill>
              <a:latin typeface="+mn-lt"/>
            </a:endParaRPr>
          </a:p>
        </p:txBody>
      </p:sp>
      <p:sp>
        <p:nvSpPr>
          <p:cNvPr id="2106" name="Abgerundetes Rechteck 35">
            <a:extLst>
              <a:ext uri="{FF2B5EF4-FFF2-40B4-BE49-F238E27FC236}">
                <a16:creationId xmlns:a16="http://schemas.microsoft.com/office/drawing/2014/main" id="{569AC3E3-C9C3-AD34-1B4C-A0AB11C68D38}"/>
              </a:ext>
            </a:extLst>
          </p:cNvPr>
          <p:cNvSpPr/>
          <p:nvPr/>
        </p:nvSpPr>
        <p:spPr>
          <a:xfrm>
            <a:off x="2035941"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07" name="Abgerundetes Rechteck 35">
            <a:extLst>
              <a:ext uri="{FF2B5EF4-FFF2-40B4-BE49-F238E27FC236}">
                <a16:creationId xmlns:a16="http://schemas.microsoft.com/office/drawing/2014/main" id="{6C448826-AFDD-EAE9-E17C-CF02040DAC1D}"/>
              </a:ext>
            </a:extLst>
          </p:cNvPr>
          <p:cNvSpPr/>
          <p:nvPr/>
        </p:nvSpPr>
        <p:spPr>
          <a:xfrm>
            <a:off x="3068004"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08" name="Abgerundetes Rechteck 35">
            <a:extLst>
              <a:ext uri="{FF2B5EF4-FFF2-40B4-BE49-F238E27FC236}">
                <a16:creationId xmlns:a16="http://schemas.microsoft.com/office/drawing/2014/main" id="{7B15F5BC-BB7D-150A-1B5C-D1A87277D84D}"/>
              </a:ext>
            </a:extLst>
          </p:cNvPr>
          <p:cNvSpPr/>
          <p:nvPr/>
        </p:nvSpPr>
        <p:spPr>
          <a:xfrm>
            <a:off x="4077208"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09" name="Abgerundetes Rechteck 35">
            <a:extLst>
              <a:ext uri="{FF2B5EF4-FFF2-40B4-BE49-F238E27FC236}">
                <a16:creationId xmlns:a16="http://schemas.microsoft.com/office/drawing/2014/main" id="{E93DB48B-095B-9711-CB7B-B2AF31B48E6B}"/>
              </a:ext>
            </a:extLst>
          </p:cNvPr>
          <p:cNvSpPr/>
          <p:nvPr/>
        </p:nvSpPr>
        <p:spPr>
          <a:xfrm>
            <a:off x="5029262"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10" name="Abgerundetes Rechteck 35">
            <a:extLst>
              <a:ext uri="{FF2B5EF4-FFF2-40B4-BE49-F238E27FC236}">
                <a16:creationId xmlns:a16="http://schemas.microsoft.com/office/drawing/2014/main" id="{6770724F-9B07-E896-F482-AF9286264FC9}"/>
              </a:ext>
            </a:extLst>
          </p:cNvPr>
          <p:cNvSpPr/>
          <p:nvPr/>
        </p:nvSpPr>
        <p:spPr>
          <a:xfrm>
            <a:off x="5992745"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11" name="Abgerundetes Rechteck 35">
            <a:extLst>
              <a:ext uri="{FF2B5EF4-FFF2-40B4-BE49-F238E27FC236}">
                <a16:creationId xmlns:a16="http://schemas.microsoft.com/office/drawing/2014/main" id="{9ECE4D01-8E55-F737-2D78-B794D61CA2AD}"/>
              </a:ext>
            </a:extLst>
          </p:cNvPr>
          <p:cNvSpPr/>
          <p:nvPr/>
        </p:nvSpPr>
        <p:spPr>
          <a:xfrm>
            <a:off x="7013378"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12" name="Abgerundetes Rechteck 35">
            <a:extLst>
              <a:ext uri="{FF2B5EF4-FFF2-40B4-BE49-F238E27FC236}">
                <a16:creationId xmlns:a16="http://schemas.microsoft.com/office/drawing/2014/main" id="{F65D744C-8DFF-6B53-920B-6A231CAAA1E6}"/>
              </a:ext>
            </a:extLst>
          </p:cNvPr>
          <p:cNvSpPr/>
          <p:nvPr/>
        </p:nvSpPr>
        <p:spPr>
          <a:xfrm>
            <a:off x="7919712"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13" name="Abgerundetes Rechteck 35">
            <a:extLst>
              <a:ext uri="{FF2B5EF4-FFF2-40B4-BE49-F238E27FC236}">
                <a16:creationId xmlns:a16="http://schemas.microsoft.com/office/drawing/2014/main" id="{39A1B99C-A13F-7227-7FCC-99AF8D7036E5}"/>
              </a:ext>
            </a:extLst>
          </p:cNvPr>
          <p:cNvSpPr/>
          <p:nvPr/>
        </p:nvSpPr>
        <p:spPr>
          <a:xfrm>
            <a:off x="8906051"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sp>
        <p:nvSpPr>
          <p:cNvPr id="2114" name="Abgerundetes Rechteck 35">
            <a:extLst>
              <a:ext uri="{FF2B5EF4-FFF2-40B4-BE49-F238E27FC236}">
                <a16:creationId xmlns:a16="http://schemas.microsoft.com/office/drawing/2014/main" id="{1E1890CA-966E-B594-0C36-9412B64869FB}"/>
              </a:ext>
            </a:extLst>
          </p:cNvPr>
          <p:cNvSpPr/>
          <p:nvPr/>
        </p:nvSpPr>
        <p:spPr>
          <a:xfrm>
            <a:off x="9911891" y="1648762"/>
            <a:ext cx="53376" cy="1005840"/>
          </a:xfrm>
          <a:prstGeom prst="downArrow">
            <a:avLst>
              <a:gd name="adj1" fmla="val 35373"/>
              <a:gd name="adj2" fmla="val 573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en-US" sz="1280">
              <a:solidFill>
                <a:schemeClr val="bg1"/>
              </a:solidFill>
              <a:cs typeface="Arial" panose="020B0604020202020204" pitchFamily="34" charset="0"/>
            </a:endParaRPr>
          </a:p>
        </p:txBody>
      </p:sp>
      <p:grpSp>
        <p:nvGrpSpPr>
          <p:cNvPr id="2115" name="Group 2114">
            <a:extLst>
              <a:ext uri="{FF2B5EF4-FFF2-40B4-BE49-F238E27FC236}">
                <a16:creationId xmlns:a16="http://schemas.microsoft.com/office/drawing/2014/main" id="{620F1A5A-251D-5D3C-8BA5-CA3ACE4C259B}"/>
              </a:ext>
            </a:extLst>
          </p:cNvPr>
          <p:cNvGrpSpPr/>
          <p:nvPr/>
        </p:nvGrpSpPr>
        <p:grpSpPr>
          <a:xfrm>
            <a:off x="1863878" y="1853263"/>
            <a:ext cx="8219660" cy="380998"/>
            <a:chOff x="1862632" y="1669758"/>
            <a:chExt cx="8219660" cy="380998"/>
          </a:xfrm>
        </p:grpSpPr>
        <p:pic>
          <p:nvPicPr>
            <p:cNvPr id="2116" name="Grafik 12">
              <a:extLst>
                <a:ext uri="{FF2B5EF4-FFF2-40B4-BE49-F238E27FC236}">
                  <a16:creationId xmlns:a16="http://schemas.microsoft.com/office/drawing/2014/main" id="{798942BA-4FC1-EB26-DB85-107C78044209}"/>
                </a:ext>
              </a:extLst>
            </p:cNvPr>
            <p:cNvPicPr>
              <a:picLocks noChangeAspect="1"/>
            </p:cNvPicPr>
            <p:nvPr/>
          </p:nvPicPr>
          <p:blipFill>
            <a:blip r:embed="rId6"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931580" y="1669758"/>
              <a:ext cx="342900" cy="342900"/>
            </a:xfrm>
            <a:prstGeom prst="rect">
              <a:avLst/>
            </a:prstGeom>
          </p:spPr>
        </p:pic>
        <p:pic>
          <p:nvPicPr>
            <p:cNvPr id="2117" name="Grafik 13">
              <a:extLst>
                <a:ext uri="{FF2B5EF4-FFF2-40B4-BE49-F238E27FC236}">
                  <a16:creationId xmlns:a16="http://schemas.microsoft.com/office/drawing/2014/main" id="{11F28A8F-2727-8A1A-2127-DAC299B2541D}"/>
                </a:ext>
              </a:extLst>
            </p:cNvPr>
            <p:cNvPicPr>
              <a:picLocks noChangeAspect="1"/>
            </p:cNvPicPr>
            <p:nvPr/>
          </p:nvPicPr>
          <p:blipFill>
            <a:blip r:embed="rId7"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792848" y="1669758"/>
              <a:ext cx="342900" cy="342900"/>
            </a:xfrm>
            <a:prstGeom prst="rect">
              <a:avLst/>
            </a:prstGeom>
          </p:spPr>
        </p:pic>
        <p:pic>
          <p:nvPicPr>
            <p:cNvPr id="2118" name="Grafik 15">
              <a:extLst>
                <a:ext uri="{FF2B5EF4-FFF2-40B4-BE49-F238E27FC236}">
                  <a16:creationId xmlns:a16="http://schemas.microsoft.com/office/drawing/2014/main" id="{338DEC65-46B6-090A-A91E-E04BBCEB4463}"/>
                </a:ext>
              </a:extLst>
            </p:cNvPr>
            <p:cNvPicPr>
              <a:picLocks noChangeAspect="1"/>
            </p:cNvPicPr>
            <p:nvPr/>
          </p:nvPicPr>
          <p:blipFill>
            <a:blip r:embed="rId8">
              <a:clrChange>
                <a:clrFrom>
                  <a:srgbClr val="000000">
                    <a:alpha val="0"/>
                  </a:srgbClr>
                </a:clrFrom>
                <a:clrTo>
                  <a:srgbClr val="000000">
                    <a:alpha val="0"/>
                  </a:srgbClr>
                </a:clrTo>
              </a:clrChange>
              <a:duotone>
                <a:schemeClr val="accent5">
                  <a:shade val="45000"/>
                  <a:satMod val="135000"/>
                </a:schemeClr>
                <a:prstClr val="white"/>
              </a:duotone>
              <a:extLst>
                <a:ext uri="{BEBA8EAE-BF5A-486C-A8C5-ECC9F3942E4B}">
                  <a14:imgProps xmlns:a14="http://schemas.microsoft.com/office/drawing/2010/main">
                    <a14:imgLayer r:embed="rId9">
                      <a14:imgEffect>
                        <a14:artisticGlowEdges/>
                      </a14:imgEffect>
                    </a14:imgLayer>
                  </a14:imgProps>
                </a:ext>
                <a:ext uri="{28A0092B-C50C-407E-A947-70E740481C1C}">
                  <a14:useLocalDpi xmlns:a14="http://schemas.microsoft.com/office/drawing/2010/main" val="0"/>
                </a:ext>
              </a:extLst>
            </a:blip>
            <a:stretch>
              <a:fillRect/>
            </a:stretch>
          </p:blipFill>
          <p:spPr>
            <a:xfrm>
              <a:off x="5900741" y="1669758"/>
              <a:ext cx="342900" cy="342900"/>
            </a:xfrm>
            <a:prstGeom prst="rect">
              <a:avLst/>
            </a:prstGeom>
          </p:spPr>
        </p:pic>
        <p:pic>
          <p:nvPicPr>
            <p:cNvPr id="2119" name="Grafik 18">
              <a:extLst>
                <a:ext uri="{FF2B5EF4-FFF2-40B4-BE49-F238E27FC236}">
                  <a16:creationId xmlns:a16="http://schemas.microsoft.com/office/drawing/2014/main" id="{5AFC7FF9-A352-F92A-60C6-B58D7E1D2672}"/>
                </a:ext>
              </a:extLst>
            </p:cNvPr>
            <p:cNvPicPr>
              <a:picLocks noChangeAspect="1"/>
            </p:cNvPicPr>
            <p:nvPr/>
          </p:nvPicPr>
          <p:blipFill>
            <a:blip r:embed="rId10"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862632" y="1669758"/>
              <a:ext cx="371379" cy="371379"/>
            </a:xfrm>
            <a:prstGeom prst="rect">
              <a:avLst/>
            </a:prstGeom>
          </p:spPr>
        </p:pic>
        <p:pic>
          <p:nvPicPr>
            <p:cNvPr id="2120" name="Picture 6" descr="Food, grain, grain ear, nature, oat, wheat ear icon - Download on Iconfinder">
              <a:extLst>
                <a:ext uri="{FF2B5EF4-FFF2-40B4-BE49-F238E27FC236}">
                  <a16:creationId xmlns:a16="http://schemas.microsoft.com/office/drawing/2014/main" id="{5F9EFEB4-B1B0-49B6-7D12-341649794233}"/>
                </a:ext>
              </a:extLst>
            </p:cNvPr>
            <p:cNvPicPr>
              <a:picLocks noChangeAspect="1" noChangeArrowheads="1"/>
            </p:cNvPicPr>
            <p:nvPr/>
          </p:nvPicPr>
          <p:blipFill>
            <a:blip r:embed="rId11"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46999" y="1707856"/>
              <a:ext cx="34290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121" name="Grafik 14">
              <a:extLst>
                <a:ext uri="{FF2B5EF4-FFF2-40B4-BE49-F238E27FC236}">
                  <a16:creationId xmlns:a16="http://schemas.microsoft.com/office/drawing/2014/main" id="{2ADD400C-1EF6-C1AF-5B67-199FC8CD853A}"/>
                </a:ext>
              </a:extLst>
            </p:cNvPr>
            <p:cNvPicPr>
              <a:picLocks noChangeAspect="1"/>
            </p:cNvPicPr>
            <p:nvPr/>
          </p:nvPicPr>
          <p:blipFill>
            <a:blip r:embed="rId12"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916160" y="1669758"/>
              <a:ext cx="342900" cy="342900"/>
            </a:xfrm>
            <a:prstGeom prst="rect">
              <a:avLst/>
            </a:prstGeom>
          </p:spPr>
        </p:pic>
        <p:pic>
          <p:nvPicPr>
            <p:cNvPr id="2122" name="Grafik 17">
              <a:extLst>
                <a:ext uri="{FF2B5EF4-FFF2-40B4-BE49-F238E27FC236}">
                  <a16:creationId xmlns:a16="http://schemas.microsoft.com/office/drawing/2014/main" id="{848BDDC6-466A-6BCE-26C2-0F67903C45BA}"/>
                </a:ext>
              </a:extLst>
            </p:cNvPr>
            <p:cNvPicPr>
              <a:picLocks noChangeAspect="1"/>
            </p:cNvPicPr>
            <p:nvPr/>
          </p:nvPicPr>
          <p:blipFill>
            <a:blip r:embed="rId13"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885321" y="1669758"/>
              <a:ext cx="342900" cy="342900"/>
            </a:xfrm>
            <a:prstGeom prst="rect">
              <a:avLst/>
            </a:prstGeom>
          </p:spPr>
        </p:pic>
        <p:pic>
          <p:nvPicPr>
            <p:cNvPr id="2123" name="Grafik 19">
              <a:extLst>
                <a:ext uri="{FF2B5EF4-FFF2-40B4-BE49-F238E27FC236}">
                  <a16:creationId xmlns:a16="http://schemas.microsoft.com/office/drawing/2014/main" id="{B3C3A5D8-40A4-3FC0-33F3-7945D32FCF5E}"/>
                </a:ext>
              </a:extLst>
            </p:cNvPr>
            <p:cNvPicPr>
              <a:picLocks noChangeAspect="1"/>
            </p:cNvPicPr>
            <p:nvPr/>
          </p:nvPicPr>
          <p:blipFill>
            <a:blip r:embed="rId14">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756736" y="1687043"/>
              <a:ext cx="342900" cy="342900"/>
            </a:xfrm>
            <a:prstGeom prst="rect">
              <a:avLst/>
            </a:prstGeom>
          </p:spPr>
        </p:pic>
        <p:pic>
          <p:nvPicPr>
            <p:cNvPr id="2124" name="Picture 4" descr="Sunflower Icon #73849 - Free Icons Library">
              <a:extLst>
                <a:ext uri="{FF2B5EF4-FFF2-40B4-BE49-F238E27FC236}">
                  <a16:creationId xmlns:a16="http://schemas.microsoft.com/office/drawing/2014/main" id="{5507F5D8-EA98-D028-EBA6-E4B2757160B2}"/>
                </a:ext>
              </a:extLst>
            </p:cNvPr>
            <p:cNvPicPr>
              <a:picLocks noChangeAspect="1" noChangeArrowheads="1"/>
            </p:cNvPicPr>
            <p:nvPr/>
          </p:nvPicPr>
          <p:blipFill>
            <a:blip r:embed="rId15" cstate="print">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39392" y="1669758"/>
              <a:ext cx="342900" cy="342900"/>
            </a:xfrm>
            <a:prstGeom prst="rect">
              <a:avLst/>
            </a:prstGeom>
            <a:extLst>
              <a:ext uri="{909E8E84-426E-40DD-AFC4-6F175D3DCCD1}">
                <a14:hiddenFill xmlns:a14="http://schemas.microsoft.com/office/drawing/2010/main">
                  <a:solidFill>
                    <a:srgbClr val="FFFFFF"/>
                  </a:solidFill>
                </a14:hiddenFill>
              </a:ext>
            </a:extLst>
          </p:spPr>
        </p:pic>
      </p:grpSp>
      <p:pic>
        <p:nvPicPr>
          <p:cNvPr id="2126" name="Grafik 5">
            <a:extLst>
              <a:ext uri="{FF2B5EF4-FFF2-40B4-BE49-F238E27FC236}">
                <a16:creationId xmlns:a16="http://schemas.microsoft.com/office/drawing/2014/main" id="{AD68C7D3-341F-54F0-30B1-99AE21FAEE92}"/>
              </a:ext>
            </a:extLst>
          </p:cNvPr>
          <p:cNvPicPr>
            <a:picLocks noChangeAspect="1"/>
          </p:cNvPicPr>
          <p:nvPr/>
        </p:nvPicPr>
        <p:blipFill rotWithShape="1">
          <a:blip r:embed="rId16" cstate="print">
            <a:alphaModFix amt="5000"/>
            <a:extLst>
              <a:ext uri="{BEBA8EAE-BF5A-486C-A8C5-ECC9F3942E4B}">
                <a14:imgProps xmlns:a14="http://schemas.microsoft.com/office/drawing/2010/main">
                  <a14:imgLayer r:embed="rId17">
                    <a14:imgEffect>
                      <a14:artisticLineDrawing/>
                    </a14:imgEffect>
                    <a14:imgEffect>
                      <a14:colorTemperature colorTemp="7200"/>
                    </a14:imgEffect>
                  </a14:imgLayer>
                </a14:imgProps>
              </a:ext>
              <a:ext uri="{28A0092B-C50C-407E-A947-70E740481C1C}">
                <a14:useLocalDpi xmlns:a14="http://schemas.microsoft.com/office/drawing/2010/main"/>
              </a:ext>
            </a:extLst>
          </a:blip>
          <a:srcRect t="1279" r="10910" b="1279"/>
          <a:stretch/>
        </p:blipFill>
        <p:spPr bwMode="gray">
          <a:xfrm rot="16200000" flipH="1">
            <a:off x="5930914" y="-1473207"/>
            <a:ext cx="111673" cy="8897425"/>
          </a:xfrm>
          <a:prstGeom prst="moon">
            <a:avLst>
              <a:gd name="adj" fmla="val 45535"/>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pic>
        <p:nvPicPr>
          <p:cNvPr id="2127" name="Grafik 5">
            <a:extLst>
              <a:ext uri="{FF2B5EF4-FFF2-40B4-BE49-F238E27FC236}">
                <a16:creationId xmlns:a16="http://schemas.microsoft.com/office/drawing/2014/main" id="{069D5B99-D5F4-76B3-C146-C35C21870B16}"/>
              </a:ext>
            </a:extLst>
          </p:cNvPr>
          <p:cNvPicPr>
            <a:picLocks noChangeAspect="1"/>
          </p:cNvPicPr>
          <p:nvPr/>
        </p:nvPicPr>
        <p:blipFill rotWithShape="1">
          <a:blip r:embed="rId16" cstate="print">
            <a:alphaModFix amt="5000"/>
            <a:extLst>
              <a:ext uri="{BEBA8EAE-BF5A-486C-A8C5-ECC9F3942E4B}">
                <a14:imgProps xmlns:a14="http://schemas.microsoft.com/office/drawing/2010/main">
                  <a14:imgLayer r:embed="rId17">
                    <a14:imgEffect>
                      <a14:artisticLineDrawing/>
                    </a14:imgEffect>
                    <a14:imgEffect>
                      <a14:colorTemperature colorTemp="7200"/>
                    </a14:imgEffect>
                  </a14:imgLayer>
                </a14:imgProps>
              </a:ext>
              <a:ext uri="{28A0092B-C50C-407E-A947-70E740481C1C}">
                <a14:useLocalDpi xmlns:a14="http://schemas.microsoft.com/office/drawing/2010/main"/>
              </a:ext>
            </a:extLst>
          </a:blip>
          <a:srcRect t="1279" r="10910" b="1279"/>
          <a:stretch/>
        </p:blipFill>
        <p:spPr bwMode="gray">
          <a:xfrm rot="5400000" flipH="1">
            <a:off x="5920084" y="-527199"/>
            <a:ext cx="111673" cy="8897425"/>
          </a:xfrm>
          <a:prstGeom prst="moon">
            <a:avLst>
              <a:gd name="adj" fmla="val 45535"/>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sp>
        <p:nvSpPr>
          <p:cNvPr id="2132" name="Rechteck 7">
            <a:extLst>
              <a:ext uri="{FF2B5EF4-FFF2-40B4-BE49-F238E27FC236}">
                <a16:creationId xmlns:a16="http://schemas.microsoft.com/office/drawing/2014/main" id="{1B37CB4A-DB33-8125-60DC-16452792A2CC}"/>
              </a:ext>
            </a:extLst>
          </p:cNvPr>
          <p:cNvSpPr/>
          <p:nvPr/>
        </p:nvSpPr>
        <p:spPr>
          <a:xfrm rot="10800000">
            <a:off x="4337970" y="4699026"/>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sp>
        <p:nvSpPr>
          <p:cNvPr id="2133" name="Rechteck 7">
            <a:extLst>
              <a:ext uri="{FF2B5EF4-FFF2-40B4-BE49-F238E27FC236}">
                <a16:creationId xmlns:a16="http://schemas.microsoft.com/office/drawing/2014/main" id="{05B512FE-D27F-5BDE-9CA9-94428F1F17E4}"/>
              </a:ext>
            </a:extLst>
          </p:cNvPr>
          <p:cNvSpPr/>
          <p:nvPr/>
        </p:nvSpPr>
        <p:spPr>
          <a:xfrm rot="10800000">
            <a:off x="8478624" y="4699025"/>
            <a:ext cx="3301082" cy="274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57585" tIns="57585" rIns="57585" bIns="57585" rtlCol="0" anchor="ctr"/>
          <a:lstStyle/>
          <a:p>
            <a:pPr algn="ctr"/>
            <a:endParaRPr lang="de-DE" sz="1280" err="1">
              <a:solidFill>
                <a:schemeClr val="bg1"/>
              </a:solidFill>
              <a:cs typeface="Arial" panose="020B0604020202020204" pitchFamily="34" charset="0"/>
            </a:endParaRPr>
          </a:p>
        </p:txBody>
      </p:sp>
      <p:sp>
        <p:nvSpPr>
          <p:cNvPr id="12" name="Fußzeilenplatzhalter 11">
            <a:extLst>
              <a:ext uri="{FF2B5EF4-FFF2-40B4-BE49-F238E27FC236}">
                <a16:creationId xmlns:a16="http://schemas.microsoft.com/office/drawing/2014/main" id="{FF897CA8-A10C-B8C1-FCED-CE2FB2A1CAA6}"/>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49969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E91FC082-FB21-4EFC-AB07-9967DD9366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7" imgH="346" progId="TCLayout.ActiveDocument.1">
                  <p:embed/>
                </p:oleObj>
              </mc:Choice>
              <mc:Fallback>
                <p:oleObj name="think-cell Folie" r:id="rId4" imgW="347" imgH="346" progId="TCLayout.ActiveDocument.1">
                  <p:embed/>
                  <p:pic>
                    <p:nvPicPr>
                      <p:cNvPr id="5" name="Objekt 4" hidden="1">
                        <a:extLst>
                          <a:ext uri="{FF2B5EF4-FFF2-40B4-BE49-F238E27FC236}">
                            <a16:creationId xmlns:a16="http://schemas.microsoft.com/office/drawing/2014/main" id="{E91FC082-FB21-4EFC-AB07-9967DD9366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8C848CF-4D41-4512-9CF7-26B9942118C7}"/>
              </a:ext>
            </a:extLst>
          </p:cNvPr>
          <p:cNvSpPr>
            <a:spLocks noGrp="1"/>
          </p:cNvSpPr>
          <p:nvPr>
            <p:ph type="title"/>
          </p:nvPr>
        </p:nvSpPr>
        <p:spPr>
          <a:xfrm>
            <a:off x="373062" y="131161"/>
            <a:ext cx="11449049" cy="470525"/>
          </a:xfrm>
        </p:spPr>
        <p:txBody>
          <a:bodyPr vert="horz"/>
          <a:lstStyle/>
          <a:p>
            <a:r>
              <a:rPr lang="de-CH" sz="2400" b="1">
                <a:solidFill>
                  <a:schemeClr val="tx1"/>
                </a:solidFill>
              </a:rPr>
              <a:t>Energy Recovery </a:t>
            </a:r>
            <a:r>
              <a:rPr lang="de-CH" sz="2400" b="1" err="1">
                <a:solidFill>
                  <a:schemeClr val="tx1"/>
                </a:solidFill>
              </a:rPr>
              <a:t>Centre</a:t>
            </a:r>
            <a:r>
              <a:rPr lang="de-CH" sz="2400" b="1">
                <a:solidFill>
                  <a:schemeClr val="tx1"/>
                </a:solidFill>
              </a:rPr>
              <a:t> (ERC) Konzept</a:t>
            </a:r>
            <a:endParaRPr lang="de-CH" sz="2400" b="1">
              <a:solidFill>
                <a:schemeClr val="tx1"/>
              </a:solidFill>
              <a:latin typeface="Arial Nova Light"/>
            </a:endParaRPr>
          </a:p>
        </p:txBody>
      </p:sp>
      <p:pic>
        <p:nvPicPr>
          <p:cNvPr id="27" name="Grafik 26">
            <a:extLst>
              <a:ext uri="{FF2B5EF4-FFF2-40B4-BE49-F238E27FC236}">
                <a16:creationId xmlns:a16="http://schemas.microsoft.com/office/drawing/2014/main" id="{2C948B01-8573-4CB0-8BB3-8D0EB113D604}"/>
              </a:ext>
            </a:extLst>
          </p:cNvPr>
          <p:cNvPicPr>
            <a:picLocks noChangeAspect="1"/>
          </p:cNvPicPr>
          <p:nvPr/>
        </p:nvPicPr>
        <p:blipFill>
          <a:blip r:embed="rId6"/>
          <a:stretch>
            <a:fillRect/>
          </a:stretch>
        </p:blipFill>
        <p:spPr>
          <a:xfrm>
            <a:off x="898927" y="2790671"/>
            <a:ext cx="2188409" cy="3067927"/>
          </a:xfrm>
          <a:prstGeom prst="rect">
            <a:avLst/>
          </a:prstGeom>
        </p:spPr>
      </p:pic>
      <p:sp>
        <p:nvSpPr>
          <p:cNvPr id="28" name="Stern: 10 Zacken 27">
            <a:extLst>
              <a:ext uri="{FF2B5EF4-FFF2-40B4-BE49-F238E27FC236}">
                <a16:creationId xmlns:a16="http://schemas.microsoft.com/office/drawing/2014/main" id="{E54E57FA-482F-4ED4-BC69-4F47BF648AAE}"/>
              </a:ext>
            </a:extLst>
          </p:cNvPr>
          <p:cNvSpPr/>
          <p:nvPr/>
        </p:nvSpPr>
        <p:spPr>
          <a:xfrm>
            <a:off x="5038345" y="3974184"/>
            <a:ext cx="347472" cy="338328"/>
          </a:xfrm>
          <a:prstGeom prst="star10">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algn="ctr" defTabSz="914413">
              <a:defRPr/>
            </a:pPr>
            <a:endParaRPr lang="de-CH" kern="0">
              <a:solidFill>
                <a:prstClr val="white"/>
              </a:solidFill>
              <a:latin typeface="Calibri" panose="020F0502020204030204"/>
            </a:endParaRPr>
          </a:p>
        </p:txBody>
      </p:sp>
      <p:sp>
        <p:nvSpPr>
          <p:cNvPr id="29" name="Stern: 10 Zacken 28">
            <a:extLst>
              <a:ext uri="{FF2B5EF4-FFF2-40B4-BE49-F238E27FC236}">
                <a16:creationId xmlns:a16="http://schemas.microsoft.com/office/drawing/2014/main" id="{CAAEA4E1-603F-4571-8F07-09558709B7BC}"/>
              </a:ext>
            </a:extLst>
          </p:cNvPr>
          <p:cNvSpPr/>
          <p:nvPr/>
        </p:nvSpPr>
        <p:spPr>
          <a:xfrm>
            <a:off x="5455921" y="3974184"/>
            <a:ext cx="347472" cy="338328"/>
          </a:xfrm>
          <a:prstGeom prst="star10">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algn="ctr" defTabSz="914413">
              <a:defRPr/>
            </a:pPr>
            <a:endParaRPr lang="de-CH" kern="0">
              <a:solidFill>
                <a:prstClr val="white"/>
              </a:solidFill>
              <a:latin typeface="Calibri" panose="020F0502020204030204"/>
            </a:endParaRPr>
          </a:p>
        </p:txBody>
      </p:sp>
      <p:pic>
        <p:nvPicPr>
          <p:cNvPr id="30" name="Grafik 29">
            <a:extLst>
              <a:ext uri="{FF2B5EF4-FFF2-40B4-BE49-F238E27FC236}">
                <a16:creationId xmlns:a16="http://schemas.microsoft.com/office/drawing/2014/main" id="{DAC787C1-ABFF-4E61-A1B5-6A7E99D489D0}"/>
              </a:ext>
            </a:extLst>
          </p:cNvPr>
          <p:cNvPicPr>
            <a:picLocks noChangeAspect="1"/>
          </p:cNvPicPr>
          <p:nvPr/>
        </p:nvPicPr>
        <p:blipFill>
          <a:blip r:embed="rId7"/>
          <a:stretch>
            <a:fillRect/>
          </a:stretch>
        </p:blipFill>
        <p:spPr>
          <a:xfrm>
            <a:off x="4073115" y="2611726"/>
            <a:ext cx="919509" cy="740283"/>
          </a:xfrm>
          <a:prstGeom prst="rect">
            <a:avLst/>
          </a:prstGeom>
        </p:spPr>
      </p:pic>
      <p:pic>
        <p:nvPicPr>
          <p:cNvPr id="31" name="Grafik 30">
            <a:extLst>
              <a:ext uri="{FF2B5EF4-FFF2-40B4-BE49-F238E27FC236}">
                <a16:creationId xmlns:a16="http://schemas.microsoft.com/office/drawing/2014/main" id="{911CA38C-C40C-4D04-A033-40CEF5422535}"/>
              </a:ext>
            </a:extLst>
          </p:cNvPr>
          <p:cNvPicPr>
            <a:picLocks noChangeAspect="1"/>
          </p:cNvPicPr>
          <p:nvPr/>
        </p:nvPicPr>
        <p:blipFill>
          <a:blip r:embed="rId8"/>
          <a:stretch>
            <a:fillRect/>
          </a:stretch>
        </p:blipFill>
        <p:spPr>
          <a:xfrm>
            <a:off x="5091054" y="2611727"/>
            <a:ext cx="689479" cy="740283"/>
          </a:xfrm>
          <a:prstGeom prst="rect">
            <a:avLst/>
          </a:prstGeom>
        </p:spPr>
      </p:pic>
      <p:pic>
        <p:nvPicPr>
          <p:cNvPr id="32" name="Grafik 31">
            <a:extLst>
              <a:ext uri="{FF2B5EF4-FFF2-40B4-BE49-F238E27FC236}">
                <a16:creationId xmlns:a16="http://schemas.microsoft.com/office/drawing/2014/main" id="{144082E6-06ED-4CA6-8A07-57407014819E}"/>
              </a:ext>
            </a:extLst>
          </p:cNvPr>
          <p:cNvPicPr>
            <a:picLocks noChangeAspect="1"/>
          </p:cNvPicPr>
          <p:nvPr/>
        </p:nvPicPr>
        <p:blipFill>
          <a:blip r:embed="rId9"/>
          <a:stretch>
            <a:fillRect/>
          </a:stretch>
        </p:blipFill>
        <p:spPr>
          <a:xfrm>
            <a:off x="5878962" y="2611728"/>
            <a:ext cx="988183" cy="743832"/>
          </a:xfrm>
          <a:prstGeom prst="rect">
            <a:avLst/>
          </a:prstGeom>
        </p:spPr>
      </p:pic>
      <p:pic>
        <p:nvPicPr>
          <p:cNvPr id="33" name="Grafik 32">
            <a:extLst>
              <a:ext uri="{FF2B5EF4-FFF2-40B4-BE49-F238E27FC236}">
                <a16:creationId xmlns:a16="http://schemas.microsoft.com/office/drawing/2014/main" id="{3B880BFC-C547-4F32-BEE1-BC4F98754A26}"/>
              </a:ext>
            </a:extLst>
          </p:cNvPr>
          <p:cNvPicPr>
            <a:picLocks noChangeAspect="1"/>
          </p:cNvPicPr>
          <p:nvPr/>
        </p:nvPicPr>
        <p:blipFill>
          <a:blip r:embed="rId10"/>
          <a:stretch>
            <a:fillRect/>
          </a:stretch>
        </p:blipFill>
        <p:spPr>
          <a:xfrm>
            <a:off x="4369169" y="1755689"/>
            <a:ext cx="1089800" cy="743832"/>
          </a:xfrm>
          <a:prstGeom prst="rect">
            <a:avLst/>
          </a:prstGeom>
        </p:spPr>
      </p:pic>
      <p:pic>
        <p:nvPicPr>
          <p:cNvPr id="34" name="Grafik 33">
            <a:extLst>
              <a:ext uri="{FF2B5EF4-FFF2-40B4-BE49-F238E27FC236}">
                <a16:creationId xmlns:a16="http://schemas.microsoft.com/office/drawing/2014/main" id="{CA505044-F9E2-4DC9-B33A-33CDFA879350}"/>
              </a:ext>
            </a:extLst>
          </p:cNvPr>
          <p:cNvPicPr>
            <a:picLocks noChangeAspect="1"/>
          </p:cNvPicPr>
          <p:nvPr/>
        </p:nvPicPr>
        <p:blipFill>
          <a:blip r:embed="rId11"/>
          <a:stretch>
            <a:fillRect/>
          </a:stretch>
        </p:blipFill>
        <p:spPr>
          <a:xfrm>
            <a:off x="5529072" y="1755690"/>
            <a:ext cx="909052" cy="740283"/>
          </a:xfrm>
          <a:prstGeom prst="rect">
            <a:avLst/>
          </a:prstGeom>
        </p:spPr>
      </p:pic>
      <p:sp>
        <p:nvSpPr>
          <p:cNvPr id="35" name="Pfeil: gebogen 34">
            <a:extLst>
              <a:ext uri="{FF2B5EF4-FFF2-40B4-BE49-F238E27FC236}">
                <a16:creationId xmlns:a16="http://schemas.microsoft.com/office/drawing/2014/main" id="{CC4287B7-C6C8-40E1-99FA-FDDC0ECA377D}"/>
              </a:ext>
            </a:extLst>
          </p:cNvPr>
          <p:cNvSpPr/>
          <p:nvPr/>
        </p:nvSpPr>
        <p:spPr>
          <a:xfrm rot="10800000">
            <a:off x="3538727" y="4447525"/>
            <a:ext cx="2005090" cy="925690"/>
          </a:xfrm>
          <a:prstGeom prst="bentArrow">
            <a:avLst>
              <a:gd name="adj1" fmla="val 25000"/>
              <a:gd name="adj2" fmla="val 23454"/>
              <a:gd name="adj3" fmla="val 25000"/>
              <a:gd name="adj4" fmla="val 45812"/>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sp>
        <p:nvSpPr>
          <p:cNvPr id="36" name="Gleichschenkliges Dreieck 35">
            <a:extLst>
              <a:ext uri="{FF2B5EF4-FFF2-40B4-BE49-F238E27FC236}">
                <a16:creationId xmlns:a16="http://schemas.microsoft.com/office/drawing/2014/main" id="{FE55A649-C7D1-47FD-9B75-CDD83A5BCCB0}"/>
              </a:ext>
            </a:extLst>
          </p:cNvPr>
          <p:cNvSpPr/>
          <p:nvPr/>
        </p:nvSpPr>
        <p:spPr>
          <a:xfrm flipV="1">
            <a:off x="4038777" y="3408277"/>
            <a:ext cx="2794029" cy="429768"/>
          </a:xfrm>
          <a:prstGeom prst="triangle">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white"/>
              </a:solidFill>
              <a:latin typeface="Calibri" panose="020F0502020204030204"/>
            </a:endParaRPr>
          </a:p>
        </p:txBody>
      </p:sp>
      <p:sp>
        <p:nvSpPr>
          <p:cNvPr id="37" name="Rechteck: abgerundete Ecken 36">
            <a:extLst>
              <a:ext uri="{FF2B5EF4-FFF2-40B4-BE49-F238E27FC236}">
                <a16:creationId xmlns:a16="http://schemas.microsoft.com/office/drawing/2014/main" id="{6C48E702-47DB-4E74-8FBB-AB564438D07F}"/>
              </a:ext>
            </a:extLst>
          </p:cNvPr>
          <p:cNvSpPr/>
          <p:nvPr/>
        </p:nvSpPr>
        <p:spPr>
          <a:xfrm>
            <a:off x="4855465" y="3890764"/>
            <a:ext cx="1143000" cy="504044"/>
          </a:xfrm>
          <a:prstGeom prst="roundRect">
            <a:avLst/>
          </a:prstGeom>
          <a:noFill/>
          <a:ln w="12700" cap="flat" cmpd="sng" algn="ctr">
            <a:solidFill>
              <a:sysClr val="windowText" lastClr="000000"/>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pic>
        <p:nvPicPr>
          <p:cNvPr id="38" name="Grafik 37">
            <a:extLst>
              <a:ext uri="{FF2B5EF4-FFF2-40B4-BE49-F238E27FC236}">
                <a16:creationId xmlns:a16="http://schemas.microsoft.com/office/drawing/2014/main" id="{A8093173-F22E-4D38-8E22-C263D166F3A8}"/>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13223" r="12889"/>
          <a:stretch/>
        </p:blipFill>
        <p:spPr>
          <a:xfrm>
            <a:off x="8290070" y="2319241"/>
            <a:ext cx="1362456" cy="3125983"/>
          </a:xfrm>
          <a:prstGeom prst="rect">
            <a:avLst/>
          </a:prstGeom>
        </p:spPr>
      </p:pic>
      <p:sp>
        <p:nvSpPr>
          <p:cNvPr id="39" name="Pfeil: gebogen 38">
            <a:extLst>
              <a:ext uri="{FF2B5EF4-FFF2-40B4-BE49-F238E27FC236}">
                <a16:creationId xmlns:a16="http://schemas.microsoft.com/office/drawing/2014/main" id="{C8D43015-6515-41F8-ADF8-B20511FDEA21}"/>
              </a:ext>
            </a:extLst>
          </p:cNvPr>
          <p:cNvSpPr/>
          <p:nvPr/>
        </p:nvSpPr>
        <p:spPr>
          <a:xfrm rot="16200000">
            <a:off x="6727623" y="3521616"/>
            <a:ext cx="2177458" cy="826498"/>
          </a:xfrm>
          <a:prstGeom prst="bentArrow">
            <a:avLst>
              <a:gd name="adj1" fmla="val 25000"/>
              <a:gd name="adj2" fmla="val 23454"/>
              <a:gd name="adj3" fmla="val 25000"/>
              <a:gd name="adj4" fmla="val 45812"/>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sp>
        <p:nvSpPr>
          <p:cNvPr id="40" name="Pfeil: gebogen 39">
            <a:extLst>
              <a:ext uri="{FF2B5EF4-FFF2-40B4-BE49-F238E27FC236}">
                <a16:creationId xmlns:a16="http://schemas.microsoft.com/office/drawing/2014/main" id="{5C88D8A0-F518-4AC4-BF8B-AC35912B0EB2}"/>
              </a:ext>
            </a:extLst>
          </p:cNvPr>
          <p:cNvSpPr/>
          <p:nvPr/>
        </p:nvSpPr>
        <p:spPr>
          <a:xfrm rot="5400000" flipV="1">
            <a:off x="8878389" y="1406829"/>
            <a:ext cx="1020511" cy="906815"/>
          </a:xfrm>
          <a:prstGeom prst="bentArrow">
            <a:avLst>
              <a:gd name="adj1" fmla="val 21975"/>
              <a:gd name="adj2" fmla="val 23454"/>
              <a:gd name="adj3" fmla="val 25000"/>
              <a:gd name="adj4" fmla="val 45812"/>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sp>
        <p:nvSpPr>
          <p:cNvPr id="42" name="Textfeld 41">
            <a:extLst>
              <a:ext uri="{FF2B5EF4-FFF2-40B4-BE49-F238E27FC236}">
                <a16:creationId xmlns:a16="http://schemas.microsoft.com/office/drawing/2014/main" id="{F293963E-EC5C-44AC-8A86-1D3D592D64B1}"/>
              </a:ext>
            </a:extLst>
          </p:cNvPr>
          <p:cNvSpPr txBox="1"/>
          <p:nvPr/>
        </p:nvSpPr>
        <p:spPr>
          <a:xfrm>
            <a:off x="7816352" y="884686"/>
            <a:ext cx="1771046" cy="369332"/>
          </a:xfrm>
          <a:prstGeom prst="rect">
            <a:avLst/>
          </a:prstGeom>
          <a:noFill/>
          <a:ln>
            <a:solidFill>
              <a:schemeClr val="tx1"/>
            </a:solidFill>
          </a:ln>
        </p:spPr>
        <p:txBody>
          <a:bodyPr wrap="square" rtlCol="0">
            <a:spAutoFit/>
          </a:bodyPr>
          <a:lstStyle/>
          <a:p>
            <a:pPr defTabSz="914413">
              <a:defRPr/>
            </a:pPr>
            <a:r>
              <a:rPr lang="de-CH" kern="0">
                <a:latin typeface="Calibri" panose="020F0502020204030204"/>
              </a:rPr>
              <a:t>Kundenversuche</a:t>
            </a:r>
          </a:p>
        </p:txBody>
      </p:sp>
      <p:sp>
        <p:nvSpPr>
          <p:cNvPr id="44" name="Textfeld 43">
            <a:extLst>
              <a:ext uri="{FF2B5EF4-FFF2-40B4-BE49-F238E27FC236}">
                <a16:creationId xmlns:a16="http://schemas.microsoft.com/office/drawing/2014/main" id="{32BEB481-F567-466D-BED9-1092EC9832A5}"/>
              </a:ext>
            </a:extLst>
          </p:cNvPr>
          <p:cNvSpPr txBox="1"/>
          <p:nvPr/>
        </p:nvSpPr>
        <p:spPr>
          <a:xfrm>
            <a:off x="8229600" y="5858598"/>
            <a:ext cx="1883664" cy="646331"/>
          </a:xfrm>
          <a:prstGeom prst="rect">
            <a:avLst/>
          </a:prstGeom>
          <a:noFill/>
          <a:ln>
            <a:solidFill>
              <a:schemeClr val="tx1"/>
            </a:solidFill>
          </a:ln>
        </p:spPr>
        <p:txBody>
          <a:bodyPr wrap="square" rtlCol="0">
            <a:spAutoFit/>
          </a:bodyPr>
          <a:lstStyle/>
          <a:p>
            <a:pPr algn="ctr"/>
            <a:r>
              <a:rPr lang="de-CH" b="1">
                <a:latin typeface="Arial Nova Light" panose="020B0304020202020204" pitchFamily="34" charset="0"/>
              </a:rPr>
              <a:t>Lagerungssilos</a:t>
            </a:r>
          </a:p>
          <a:p>
            <a:pPr algn="ctr"/>
            <a:r>
              <a:rPr lang="de-CH" b="1">
                <a:latin typeface="Arial Nova Light" panose="020B0304020202020204" pitchFamily="34" charset="0"/>
              </a:rPr>
              <a:t>"Biobatterie"</a:t>
            </a:r>
          </a:p>
        </p:txBody>
      </p:sp>
      <p:sp>
        <p:nvSpPr>
          <p:cNvPr id="45" name="Textfeld 44">
            <a:extLst>
              <a:ext uri="{FF2B5EF4-FFF2-40B4-BE49-F238E27FC236}">
                <a16:creationId xmlns:a16="http://schemas.microsoft.com/office/drawing/2014/main" id="{24B09777-7955-49A5-8D94-F9931EC36382}"/>
              </a:ext>
            </a:extLst>
          </p:cNvPr>
          <p:cNvSpPr txBox="1"/>
          <p:nvPr/>
        </p:nvSpPr>
        <p:spPr>
          <a:xfrm>
            <a:off x="4322848" y="5994075"/>
            <a:ext cx="2005090" cy="369332"/>
          </a:xfrm>
          <a:prstGeom prst="rect">
            <a:avLst/>
          </a:prstGeom>
          <a:noFill/>
          <a:ln>
            <a:solidFill>
              <a:schemeClr val="tx1"/>
            </a:solidFill>
          </a:ln>
        </p:spPr>
        <p:txBody>
          <a:bodyPr wrap="square" rtlCol="0">
            <a:spAutoFit/>
          </a:bodyPr>
          <a:lstStyle/>
          <a:p>
            <a:pPr algn="ctr"/>
            <a:r>
              <a:rPr lang="de-CH" b="1">
                <a:latin typeface="Arial Nova Light" panose="020B0304020202020204" pitchFamily="34" charset="0"/>
              </a:rPr>
              <a:t>Aufbereitung</a:t>
            </a:r>
          </a:p>
        </p:txBody>
      </p:sp>
      <p:sp>
        <p:nvSpPr>
          <p:cNvPr id="46" name="Textfeld 45">
            <a:extLst>
              <a:ext uri="{FF2B5EF4-FFF2-40B4-BE49-F238E27FC236}">
                <a16:creationId xmlns:a16="http://schemas.microsoft.com/office/drawing/2014/main" id="{0922BDD6-4EC4-449F-A270-057FE1655CFE}"/>
              </a:ext>
            </a:extLst>
          </p:cNvPr>
          <p:cNvSpPr txBox="1"/>
          <p:nvPr/>
        </p:nvSpPr>
        <p:spPr>
          <a:xfrm>
            <a:off x="990586" y="5997097"/>
            <a:ext cx="2005090" cy="369332"/>
          </a:xfrm>
          <a:prstGeom prst="rect">
            <a:avLst/>
          </a:prstGeom>
          <a:noFill/>
          <a:ln>
            <a:solidFill>
              <a:schemeClr val="tx1"/>
            </a:solidFill>
          </a:ln>
        </p:spPr>
        <p:txBody>
          <a:bodyPr wrap="square" rtlCol="0">
            <a:spAutoFit/>
          </a:bodyPr>
          <a:lstStyle/>
          <a:p>
            <a:r>
              <a:rPr lang="de-CH" b="1">
                <a:latin typeface="Arial Nova Light" panose="020B0304020202020204" pitchFamily="34" charset="0"/>
              </a:rPr>
              <a:t>Wärmeerzeugung</a:t>
            </a:r>
          </a:p>
        </p:txBody>
      </p:sp>
      <p:sp>
        <p:nvSpPr>
          <p:cNvPr id="47" name="Pfeil: gebogen 46">
            <a:extLst>
              <a:ext uri="{FF2B5EF4-FFF2-40B4-BE49-F238E27FC236}">
                <a16:creationId xmlns:a16="http://schemas.microsoft.com/office/drawing/2014/main" id="{24754C54-EA2C-4C3F-A84B-8BD72AD3977D}"/>
              </a:ext>
            </a:extLst>
          </p:cNvPr>
          <p:cNvSpPr/>
          <p:nvPr/>
        </p:nvSpPr>
        <p:spPr>
          <a:xfrm rot="10800000" flipV="1">
            <a:off x="6659537" y="1937308"/>
            <a:ext cx="1053860" cy="862007"/>
          </a:xfrm>
          <a:prstGeom prst="bentArrow">
            <a:avLst>
              <a:gd name="adj1" fmla="val 25000"/>
              <a:gd name="adj2" fmla="val 23454"/>
              <a:gd name="adj3" fmla="val 25000"/>
              <a:gd name="adj4" fmla="val 45812"/>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sp>
        <p:nvSpPr>
          <p:cNvPr id="48" name="Textfeld 47">
            <a:extLst>
              <a:ext uri="{FF2B5EF4-FFF2-40B4-BE49-F238E27FC236}">
                <a16:creationId xmlns:a16="http://schemas.microsoft.com/office/drawing/2014/main" id="{53F458EC-8274-4F3D-9481-5C9C9C4D8908}"/>
              </a:ext>
            </a:extLst>
          </p:cNvPr>
          <p:cNvSpPr txBox="1"/>
          <p:nvPr/>
        </p:nvSpPr>
        <p:spPr>
          <a:xfrm>
            <a:off x="272481" y="928777"/>
            <a:ext cx="3512297" cy="1815882"/>
          </a:xfrm>
          <a:prstGeom prst="rect">
            <a:avLst/>
          </a:prstGeom>
          <a:noFill/>
          <a:ln>
            <a:noFill/>
          </a:ln>
        </p:spPr>
        <p:txBody>
          <a:bodyPr wrap="square" rtlCol="0">
            <a:spAutoFit/>
          </a:bodyPr>
          <a:lstStyle/>
          <a:p>
            <a:r>
              <a:rPr lang="de-CH" sz="1600">
                <a:latin typeface="Arial Nova Light" panose="020B0304020202020204" pitchFamily="34" charset="0"/>
              </a:rPr>
              <a:t>Versuchsanlage für:</a:t>
            </a:r>
          </a:p>
          <a:p>
            <a:pPr marL="285750" indent="-285750">
              <a:buFont typeface="Arial" panose="020B0604020202020204" pitchFamily="34" charset="0"/>
              <a:buChar char="•"/>
            </a:pPr>
            <a:r>
              <a:rPr lang="de-CH" sz="1600">
                <a:latin typeface="Arial Nova Light" panose="020B0304020202020204" pitchFamily="34" charset="0"/>
              </a:rPr>
              <a:t>Verschiedene biogene Brennstoffe</a:t>
            </a:r>
          </a:p>
          <a:p>
            <a:pPr marL="285750" indent="-285750">
              <a:buFont typeface="Arial" panose="020B0604020202020204" pitchFamily="34" charset="0"/>
              <a:buChar char="•"/>
            </a:pPr>
            <a:r>
              <a:rPr lang="de-CH" sz="1600">
                <a:latin typeface="Arial Nova Light" panose="020B0304020202020204" pitchFamily="34" charset="0"/>
              </a:rPr>
              <a:t>Brennstoff Partikelgröße</a:t>
            </a:r>
          </a:p>
          <a:p>
            <a:pPr marL="285750" indent="-285750">
              <a:buFont typeface="Arial" panose="020B0604020202020204" pitchFamily="34" charset="0"/>
              <a:buChar char="•"/>
            </a:pPr>
            <a:r>
              <a:rPr lang="de-CH" sz="1600">
                <a:latin typeface="Arial Nova Light" panose="020B0304020202020204" pitchFamily="34" charset="0"/>
              </a:rPr>
              <a:t>Verbrennungsprozess</a:t>
            </a:r>
          </a:p>
          <a:p>
            <a:pPr marL="285750" indent="-285750">
              <a:buFont typeface="Arial" panose="020B0604020202020204" pitchFamily="34" charset="0"/>
              <a:buChar char="•"/>
            </a:pPr>
            <a:r>
              <a:rPr lang="de-CH" sz="1600">
                <a:latin typeface="Arial Nova Light" panose="020B0304020202020204" pitchFamily="34" charset="0"/>
              </a:rPr>
              <a:t>Kesselgröße</a:t>
            </a:r>
          </a:p>
          <a:p>
            <a:br>
              <a:rPr lang="de-CH" sz="1600">
                <a:latin typeface="Arial Nova Light" panose="020B0304020202020204" pitchFamily="34" charset="0"/>
              </a:rPr>
            </a:br>
            <a:r>
              <a:rPr lang="de-CH" sz="1600">
                <a:latin typeface="Arial Nova Light" panose="020B0304020202020204" pitchFamily="34" charset="0"/>
              </a:rPr>
              <a:t>Heizung zur CO2 Reduktion</a:t>
            </a:r>
          </a:p>
        </p:txBody>
      </p:sp>
      <p:sp>
        <p:nvSpPr>
          <p:cNvPr id="50" name="Textfeld 49">
            <a:extLst>
              <a:ext uri="{FF2B5EF4-FFF2-40B4-BE49-F238E27FC236}">
                <a16:creationId xmlns:a16="http://schemas.microsoft.com/office/drawing/2014/main" id="{67AA8621-D886-4DC6-BDF2-3CACDA213A70}"/>
              </a:ext>
            </a:extLst>
          </p:cNvPr>
          <p:cNvSpPr txBox="1"/>
          <p:nvPr/>
        </p:nvSpPr>
        <p:spPr>
          <a:xfrm>
            <a:off x="9880573" y="1222545"/>
            <a:ext cx="2210928" cy="369332"/>
          </a:xfrm>
          <a:prstGeom prst="rect">
            <a:avLst/>
          </a:prstGeom>
          <a:noFill/>
          <a:ln>
            <a:solidFill>
              <a:schemeClr val="tx1"/>
            </a:solidFill>
          </a:ln>
        </p:spPr>
        <p:txBody>
          <a:bodyPr wrap="square" rtlCol="0">
            <a:spAutoFit/>
          </a:bodyPr>
          <a:lstStyle/>
          <a:p>
            <a:pPr defTabSz="914413">
              <a:defRPr/>
            </a:pPr>
            <a:r>
              <a:rPr lang="de-CH" kern="0">
                <a:latin typeface="Calibri" panose="020F0502020204030204"/>
              </a:rPr>
              <a:t>Applikationszentren</a:t>
            </a:r>
          </a:p>
        </p:txBody>
      </p:sp>
      <p:pic>
        <p:nvPicPr>
          <p:cNvPr id="52" name="Grafik 51" descr="Ein Bild, das drinnen, Boden, Gebäude, Bahnhof enthält.&#10;&#10;Automatisch generierte Beschreibung">
            <a:extLst>
              <a:ext uri="{FF2B5EF4-FFF2-40B4-BE49-F238E27FC236}">
                <a16:creationId xmlns:a16="http://schemas.microsoft.com/office/drawing/2014/main" id="{1FD2ADEC-274F-498B-B997-A211725818E2}"/>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10092729" y="4584758"/>
            <a:ext cx="1879168" cy="1250001"/>
          </a:xfrm>
          <a:prstGeom prst="rect">
            <a:avLst/>
          </a:prstGeom>
        </p:spPr>
      </p:pic>
      <p:pic>
        <p:nvPicPr>
          <p:cNvPr id="53" name="Grafik 52" descr="Ein Bild, das drinnen enthält.&#10;&#10;Automatisch generierte Beschreibung">
            <a:extLst>
              <a:ext uri="{FF2B5EF4-FFF2-40B4-BE49-F238E27FC236}">
                <a16:creationId xmlns:a16="http://schemas.microsoft.com/office/drawing/2014/main" id="{B5727498-09AD-426F-9D0F-A35A57650CBC}"/>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10099142" y="3232427"/>
            <a:ext cx="1875002" cy="1250001"/>
          </a:xfrm>
          <a:prstGeom prst="rect">
            <a:avLst/>
          </a:prstGeom>
        </p:spPr>
      </p:pic>
      <p:pic>
        <p:nvPicPr>
          <p:cNvPr id="55" name="Grafik 54" descr="Ein Bild, das drinnen, Boden, Toilette, Metall enthält.&#10;&#10;Automatisch generierte Beschreibung">
            <a:extLst>
              <a:ext uri="{FF2B5EF4-FFF2-40B4-BE49-F238E27FC236}">
                <a16:creationId xmlns:a16="http://schemas.microsoft.com/office/drawing/2014/main" id="{43B77A28-6176-44A5-A30F-DC773128F61B}"/>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10095101" y="1916832"/>
            <a:ext cx="1875002" cy="1250001"/>
          </a:xfrm>
          <a:prstGeom prst="rect">
            <a:avLst/>
          </a:prstGeom>
        </p:spPr>
      </p:pic>
      <p:pic>
        <p:nvPicPr>
          <p:cNvPr id="43" name="Grafik 42">
            <a:extLst>
              <a:ext uri="{FF2B5EF4-FFF2-40B4-BE49-F238E27FC236}">
                <a16:creationId xmlns:a16="http://schemas.microsoft.com/office/drawing/2014/main" id="{D786121C-D3FD-4088-AF3D-BD37E437800A}"/>
              </a:ext>
            </a:extLst>
          </p:cNvPr>
          <p:cNvPicPr>
            <a:picLocks noChangeAspect="1"/>
          </p:cNvPicPr>
          <p:nvPr/>
        </p:nvPicPr>
        <p:blipFill>
          <a:blip r:embed="rId16"/>
          <a:stretch>
            <a:fillRect/>
          </a:stretch>
        </p:blipFill>
        <p:spPr>
          <a:xfrm>
            <a:off x="4836850" y="784893"/>
            <a:ext cx="1384444" cy="888959"/>
          </a:xfrm>
          <a:prstGeom prst="rect">
            <a:avLst/>
          </a:prstGeom>
        </p:spPr>
      </p:pic>
      <p:sp>
        <p:nvSpPr>
          <p:cNvPr id="6" name="Pfeil: gebogen 5">
            <a:extLst>
              <a:ext uri="{FF2B5EF4-FFF2-40B4-BE49-F238E27FC236}">
                <a16:creationId xmlns:a16="http://schemas.microsoft.com/office/drawing/2014/main" id="{94993796-ADA1-5118-5EEA-41CDA957FD6A}"/>
              </a:ext>
            </a:extLst>
          </p:cNvPr>
          <p:cNvSpPr/>
          <p:nvPr/>
        </p:nvSpPr>
        <p:spPr>
          <a:xfrm rot="10800000">
            <a:off x="6659537" y="1071123"/>
            <a:ext cx="1053860" cy="844369"/>
          </a:xfrm>
          <a:prstGeom prst="bentArrow">
            <a:avLst>
              <a:gd name="adj1" fmla="val 25000"/>
              <a:gd name="adj2" fmla="val 23454"/>
              <a:gd name="adj3" fmla="val 25000"/>
              <a:gd name="adj4" fmla="val 45812"/>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914413">
              <a:defRPr/>
            </a:pPr>
            <a:endParaRPr lang="de-CH" kern="0">
              <a:solidFill>
                <a:prstClr val="black"/>
              </a:solidFill>
              <a:latin typeface="Calibri" panose="020F0502020204030204"/>
            </a:endParaRPr>
          </a:p>
        </p:txBody>
      </p:sp>
      <p:sp>
        <p:nvSpPr>
          <p:cNvPr id="7" name="tk_175">
            <a:extLst>
              <a:ext uri="{FF2B5EF4-FFF2-40B4-BE49-F238E27FC236}">
                <a16:creationId xmlns:a16="http://schemas.microsoft.com/office/drawing/2014/main" id="{1CC5BA38-EE59-CE8C-B8E9-7B48AA67D2BF}"/>
              </a:ext>
            </a:extLst>
          </p:cNvPr>
          <p:cNvSpPr>
            <a:spLocks noChangeAspect="1"/>
          </p:cNvSpPr>
          <p:nvPr/>
        </p:nvSpPr>
        <p:spPr>
          <a:xfrm rot="16200000" flipH="1">
            <a:off x="10997515" y="67666"/>
            <a:ext cx="1128158" cy="1117061"/>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8" name="Rechteck 7">
            <a:extLst>
              <a:ext uri="{FF2B5EF4-FFF2-40B4-BE49-F238E27FC236}">
                <a16:creationId xmlns:a16="http://schemas.microsoft.com/office/drawing/2014/main" id="{973AD675-27F0-D3DE-2168-8685801F661A}"/>
              </a:ext>
            </a:extLst>
          </p:cNvPr>
          <p:cNvSpPr/>
          <p:nvPr/>
        </p:nvSpPr>
        <p:spPr>
          <a:xfrm>
            <a:off x="272481" y="617285"/>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46745C90-DB6E-C6A4-55C9-AE83DCA0A53C}"/>
              </a:ext>
            </a:extLst>
          </p:cNvPr>
          <p:cNvSpPr txBox="1"/>
          <p:nvPr/>
        </p:nvSpPr>
        <p:spPr>
          <a:xfrm>
            <a:off x="10976123" y="370333"/>
            <a:ext cx="1117062" cy="650909"/>
          </a:xfrm>
          <a:prstGeom prst="rect">
            <a:avLst/>
          </a:prstGeom>
          <a:noFill/>
        </p:spPr>
        <p:txBody>
          <a:bodyPr wrap="square" lIns="0" tIns="0" rIns="0" bIns="0" rtlCol="0">
            <a:noAutofit/>
          </a:bodyPr>
          <a:lstStyle/>
          <a:p>
            <a:pPr algn="ctr"/>
            <a:r>
              <a:rPr lang="de-CH" sz="1600" b="1">
                <a:solidFill>
                  <a:schemeClr val="accent6">
                    <a:lumMod val="60000"/>
                    <a:lumOff val="40000"/>
                  </a:schemeClr>
                </a:solidFill>
                <a:cs typeface="Arial" panose="020B0604020202020204" pitchFamily="34" charset="0"/>
              </a:rPr>
              <a:t>Kunden</a:t>
            </a:r>
            <a:br>
              <a:rPr lang="de-CH" sz="1600" b="1">
                <a:solidFill>
                  <a:schemeClr val="accent6">
                    <a:lumMod val="60000"/>
                    <a:lumOff val="40000"/>
                  </a:schemeClr>
                </a:solidFill>
                <a:cs typeface="Arial" panose="020B0604020202020204" pitchFamily="34" charset="0"/>
              </a:rPr>
            </a:br>
            <a:r>
              <a:rPr lang="de-CH" sz="1600" b="1">
                <a:solidFill>
                  <a:schemeClr val="accent6">
                    <a:lumMod val="60000"/>
                    <a:lumOff val="40000"/>
                  </a:schemeClr>
                </a:solidFill>
                <a:cs typeface="Arial" panose="020B0604020202020204" pitchFamily="34" charset="0"/>
              </a:rPr>
              <a:t>Testzentrum</a:t>
            </a:r>
            <a:endParaRPr lang="en-US" sz="1600" b="1">
              <a:solidFill>
                <a:schemeClr val="accent6">
                  <a:lumMod val="60000"/>
                  <a:lumOff val="40000"/>
                </a:schemeClr>
              </a:solidFill>
              <a:cs typeface="Arial" panose="020B0604020202020204" pitchFamily="34" charset="0"/>
            </a:endParaRPr>
          </a:p>
        </p:txBody>
      </p:sp>
      <p:sp>
        <p:nvSpPr>
          <p:cNvPr id="4" name="Fußzeilenplatzhalter 3">
            <a:extLst>
              <a:ext uri="{FF2B5EF4-FFF2-40B4-BE49-F238E27FC236}">
                <a16:creationId xmlns:a16="http://schemas.microsoft.com/office/drawing/2014/main" id="{A525D949-C63A-0931-0835-B31C7408453E}"/>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7430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eader Home"/>
          <p:cNvPicPr>
            <a:picLocks noChangeAspect="1" noChangeArrowheads="1"/>
          </p:cNvPicPr>
          <p:nvPr/>
        </p:nvPicPr>
        <p:blipFill>
          <a:blip r:embed="rId3" cstate="print">
            <a:extLst>
              <a:ext uri="{28A0092B-C50C-407E-A947-70E740481C1C}">
                <a14:useLocalDpi xmlns:a14="http://schemas.microsoft.com/office/drawing/2010/main" val="0"/>
              </a:ext>
            </a:extLst>
          </a:blip>
          <a:srcRect l="9500" r="4697"/>
          <a:stretch>
            <a:fillRect/>
          </a:stretch>
        </p:blipFill>
        <p:spPr bwMode="auto">
          <a:xfrm>
            <a:off x="4378152" y="2258724"/>
            <a:ext cx="3200401" cy="16537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eader Home"/>
          <p:cNvPicPr>
            <a:picLocks noChangeAspect="1" noChangeArrowheads="1"/>
          </p:cNvPicPr>
          <p:nvPr/>
        </p:nvPicPr>
        <p:blipFill>
          <a:blip r:embed="rId4" cstate="print">
            <a:extLst>
              <a:ext uri="{28A0092B-C50C-407E-A947-70E740481C1C}">
                <a14:useLocalDpi xmlns:a14="http://schemas.microsoft.com/office/drawing/2010/main" val="0"/>
              </a:ext>
            </a:extLst>
          </a:blip>
          <a:srcRect l="8500" r="5572"/>
          <a:stretch>
            <a:fillRect/>
          </a:stretch>
        </p:blipFill>
        <p:spPr bwMode="auto">
          <a:xfrm>
            <a:off x="8153491" y="2258724"/>
            <a:ext cx="3205072" cy="165370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eader Home"/>
          <p:cNvPicPr>
            <a:picLocks noChangeAspect="1" noChangeArrowheads="1"/>
          </p:cNvPicPr>
          <p:nvPr/>
        </p:nvPicPr>
        <p:blipFill>
          <a:blip r:embed="rId5" cstate="print">
            <a:extLst>
              <a:ext uri="{28A0092B-C50C-407E-A947-70E740481C1C}">
                <a14:useLocalDpi xmlns:a14="http://schemas.microsoft.com/office/drawing/2010/main" val="0"/>
              </a:ext>
            </a:extLst>
          </a:blip>
          <a:srcRect l="8500" r="5697"/>
          <a:stretch>
            <a:fillRect/>
          </a:stretch>
        </p:blipFill>
        <p:spPr bwMode="auto">
          <a:xfrm>
            <a:off x="540717" y="2258724"/>
            <a:ext cx="3200400" cy="1653702"/>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540717" y="1919876"/>
            <a:ext cx="3200400" cy="39478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400" b="1">
                <a:solidFill>
                  <a:schemeClr val="tx2"/>
                </a:solidFill>
                <a:latin typeface="Arial" panose="020B0604020202020204" pitchFamily="34" charset="0"/>
                <a:cs typeface="Arial" panose="020B0604020202020204" pitchFamily="34" charset="0"/>
              </a:rPr>
              <a:t>Demonstration </a:t>
            </a:r>
            <a:r>
              <a:rPr lang="en-US" sz="1400" b="1" err="1">
                <a:solidFill>
                  <a:schemeClr val="tx2"/>
                </a:solidFill>
                <a:latin typeface="Arial" panose="020B0604020202020204" pitchFamily="34" charset="0"/>
                <a:cs typeface="Arial" panose="020B0604020202020204" pitchFamily="34" charset="0"/>
              </a:rPr>
              <a:t>zeigen</a:t>
            </a:r>
            <a:endParaRPr lang="en-US" sz="1400" b="1">
              <a:solidFill>
                <a:schemeClr val="tx2"/>
              </a:solidFill>
              <a:latin typeface="Arial" panose="020B0604020202020204" pitchFamily="34" charset="0"/>
              <a:cs typeface="Arial" panose="020B0604020202020204" pitchFamily="34" charset="0"/>
            </a:endParaRPr>
          </a:p>
        </p:txBody>
      </p:sp>
      <p:sp>
        <p:nvSpPr>
          <p:cNvPr id="11" name="Rounded Rectangle 10"/>
          <p:cNvSpPr/>
          <p:nvPr/>
        </p:nvSpPr>
        <p:spPr>
          <a:xfrm>
            <a:off x="4378151" y="1895558"/>
            <a:ext cx="3200401" cy="39478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1400" b="1" err="1">
                <a:solidFill>
                  <a:schemeClr val="tx2"/>
                </a:solidFill>
                <a:latin typeface="Arial" panose="020B0604020202020204" pitchFamily="34" charset="0"/>
                <a:cs typeface="Arial" panose="020B0604020202020204" pitchFamily="34" charset="0"/>
              </a:rPr>
              <a:t>Leistungsvalidierung</a:t>
            </a:r>
            <a:r>
              <a:rPr lang="en-US" sz="1400" b="1">
                <a:solidFill>
                  <a:schemeClr val="tx2"/>
                </a:solidFill>
                <a:latin typeface="Arial" panose="020B0604020202020204" pitchFamily="34" charset="0"/>
                <a:cs typeface="Arial" panose="020B0604020202020204" pitchFamily="34" charset="0"/>
              </a:rPr>
              <a:t> / -</a:t>
            </a:r>
            <a:r>
              <a:rPr lang="en-US" sz="1400" b="1" err="1">
                <a:solidFill>
                  <a:schemeClr val="tx2"/>
                </a:solidFill>
                <a:latin typeface="Arial" panose="020B0604020202020204" pitchFamily="34" charset="0"/>
                <a:cs typeface="Arial" panose="020B0604020202020204" pitchFamily="34" charset="0"/>
              </a:rPr>
              <a:t>steigerung</a:t>
            </a:r>
            <a:endParaRPr lang="en-US" sz="1400" b="1">
              <a:solidFill>
                <a:schemeClr val="tx2"/>
              </a:solidFill>
              <a:latin typeface="Arial" panose="020B0604020202020204" pitchFamily="34" charset="0"/>
              <a:cs typeface="Arial" panose="020B0604020202020204" pitchFamily="34" charset="0"/>
            </a:endParaRPr>
          </a:p>
        </p:txBody>
      </p:sp>
      <p:sp>
        <p:nvSpPr>
          <p:cNvPr id="12" name="Rounded Rectangle 11"/>
          <p:cNvSpPr/>
          <p:nvPr/>
        </p:nvSpPr>
        <p:spPr>
          <a:xfrm>
            <a:off x="8158162" y="1885784"/>
            <a:ext cx="3200401" cy="39478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rtlCol="0" anchor="ctr"/>
          <a:lstStyle/>
          <a:p>
            <a:pPr algn="ctr"/>
            <a:r>
              <a:rPr lang="en-US" sz="1400" b="1" err="1">
                <a:solidFill>
                  <a:schemeClr val="tx2"/>
                </a:solidFill>
                <a:latin typeface="Arial" panose="020B0604020202020204" pitchFamily="34" charset="0"/>
                <a:cs typeface="Arial" panose="020B0604020202020204" pitchFamily="34" charset="0"/>
              </a:rPr>
              <a:t>Entwicklung</a:t>
            </a:r>
            <a:r>
              <a:rPr lang="en-US" sz="1400" b="1">
                <a:solidFill>
                  <a:schemeClr val="tx2"/>
                </a:solidFill>
                <a:latin typeface="Arial" panose="020B0604020202020204" pitchFamily="34" charset="0"/>
                <a:cs typeface="Arial" panose="020B0604020202020204" pitchFamily="34" charset="0"/>
              </a:rPr>
              <a:t> von </a:t>
            </a:r>
            <a:r>
              <a:rPr lang="en-US" sz="1400" b="1" err="1">
                <a:solidFill>
                  <a:schemeClr val="tx2"/>
                </a:solidFill>
                <a:latin typeface="Arial" panose="020B0604020202020204" pitchFamily="34" charset="0"/>
                <a:cs typeface="Arial" panose="020B0604020202020204" pitchFamily="34" charset="0"/>
              </a:rPr>
              <a:t>Lösungen</a:t>
            </a:r>
            <a:r>
              <a:rPr lang="en-US" sz="1400" b="1">
                <a:solidFill>
                  <a:schemeClr val="tx2"/>
                </a:solidFill>
                <a:latin typeface="Arial" panose="020B0604020202020204" pitchFamily="34" charset="0"/>
                <a:cs typeface="Arial" panose="020B0604020202020204" pitchFamily="34" charset="0"/>
              </a:rPr>
              <a:t>/</a:t>
            </a:r>
            <a:r>
              <a:rPr lang="en-US" sz="1400" b="1" err="1">
                <a:solidFill>
                  <a:schemeClr val="tx2"/>
                </a:solidFill>
                <a:latin typeface="Arial" panose="020B0604020202020204" pitchFamily="34" charset="0"/>
                <a:cs typeface="Arial" panose="020B0604020202020204" pitchFamily="34" charset="0"/>
              </a:rPr>
              <a:t>Prozessen</a:t>
            </a:r>
            <a:endParaRPr lang="en-US" sz="1400" b="1">
              <a:solidFill>
                <a:schemeClr val="tx2"/>
              </a:solidFill>
              <a:latin typeface="Arial" panose="020B0604020202020204" pitchFamily="34" charset="0"/>
              <a:cs typeface="Arial" panose="020B0604020202020204" pitchFamily="34" charset="0"/>
            </a:endParaRPr>
          </a:p>
        </p:txBody>
      </p:sp>
      <p:sp>
        <p:nvSpPr>
          <p:cNvPr id="8" name="Rectangle 7"/>
          <p:cNvSpPr/>
          <p:nvPr/>
        </p:nvSpPr>
        <p:spPr>
          <a:xfrm>
            <a:off x="540717" y="1919875"/>
            <a:ext cx="3200400" cy="414850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br>
              <a:rPr lang="en-US" sz="1200" b="1">
                <a:solidFill>
                  <a:schemeClr val="tx1"/>
                </a:solidFill>
              </a:rPr>
            </a:br>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endParaRPr lang="en-US" sz="1200" b="1">
              <a:solidFill>
                <a:schemeClr val="tx1"/>
              </a:solidFill>
            </a:endParaRPr>
          </a:p>
          <a:p>
            <a:r>
              <a:rPr lang="en-US" sz="1200" b="1" err="1">
                <a:solidFill>
                  <a:schemeClr val="tx1"/>
                </a:solidFill>
              </a:rPr>
              <a:t>Validierung</a:t>
            </a:r>
            <a:r>
              <a:rPr lang="en-US" sz="1200" b="1">
                <a:solidFill>
                  <a:schemeClr val="tx1"/>
                </a:solidFill>
              </a:rPr>
              <a:t> der Technologie für die </a:t>
            </a:r>
            <a:r>
              <a:rPr lang="en-US" sz="1200" b="1" err="1">
                <a:solidFill>
                  <a:schemeClr val="tx1"/>
                </a:solidFill>
              </a:rPr>
              <a:t>Verbrennung</a:t>
            </a:r>
            <a:r>
              <a:rPr lang="en-US" sz="1200" b="1">
                <a:solidFill>
                  <a:schemeClr val="tx1"/>
                </a:solidFill>
              </a:rPr>
              <a:t> </a:t>
            </a:r>
            <a:r>
              <a:rPr lang="en-US" sz="1200" b="1" err="1">
                <a:solidFill>
                  <a:schemeClr val="tx1"/>
                </a:solidFill>
              </a:rPr>
              <a:t>bestimmter</a:t>
            </a:r>
            <a:r>
              <a:rPr lang="en-US" sz="1200" b="1">
                <a:solidFill>
                  <a:schemeClr val="tx1"/>
                </a:solidFill>
              </a:rPr>
              <a:t> </a:t>
            </a:r>
            <a:r>
              <a:rPr lang="en-US" sz="1200" b="1" err="1">
                <a:solidFill>
                  <a:schemeClr val="tx1"/>
                </a:solidFill>
              </a:rPr>
              <a:t>industrieller</a:t>
            </a:r>
            <a:r>
              <a:rPr lang="en-US" sz="1200" b="1">
                <a:solidFill>
                  <a:schemeClr val="tx1"/>
                </a:solidFill>
              </a:rPr>
              <a:t> </a:t>
            </a:r>
            <a:r>
              <a:rPr lang="en-US" sz="1200" b="1" err="1">
                <a:solidFill>
                  <a:schemeClr val="tx1"/>
                </a:solidFill>
              </a:rPr>
              <a:t>Nebenprodukte</a:t>
            </a:r>
            <a:endParaRPr lang="en-US" sz="1200" b="1">
              <a:solidFill>
                <a:schemeClr val="tx1"/>
              </a:solidFill>
            </a:endParaRPr>
          </a:p>
          <a:p>
            <a:r>
              <a:rPr lang="en-US" sz="1200">
                <a:solidFill>
                  <a:schemeClr val="tx1"/>
                </a:solidFill>
              </a:rPr>
              <a:t>Testen Sie die </a:t>
            </a:r>
            <a:r>
              <a:rPr lang="en-US" sz="1200" err="1">
                <a:solidFill>
                  <a:schemeClr val="tx1"/>
                </a:solidFill>
              </a:rPr>
              <a:t>neueste</a:t>
            </a:r>
            <a:r>
              <a:rPr lang="en-US" sz="1200">
                <a:solidFill>
                  <a:schemeClr val="tx1"/>
                </a:solidFill>
              </a:rPr>
              <a:t> </a:t>
            </a:r>
            <a:r>
              <a:rPr lang="en-US" sz="1200" err="1">
                <a:solidFill>
                  <a:schemeClr val="tx1"/>
                </a:solidFill>
              </a:rPr>
              <a:t>Verbrennungstechnologie</a:t>
            </a:r>
            <a:r>
              <a:rPr lang="en-US" sz="1200">
                <a:solidFill>
                  <a:schemeClr val="tx1"/>
                </a:solidFill>
              </a:rPr>
              <a:t> in </a:t>
            </a:r>
            <a:r>
              <a:rPr lang="en-US" sz="1200" err="1">
                <a:solidFill>
                  <a:schemeClr val="tx1"/>
                </a:solidFill>
              </a:rPr>
              <a:t>unserem</a:t>
            </a:r>
            <a:r>
              <a:rPr lang="en-US" sz="1200">
                <a:solidFill>
                  <a:schemeClr val="tx1"/>
                </a:solidFill>
              </a:rPr>
              <a:t> </a:t>
            </a:r>
            <a:r>
              <a:rPr lang="en-US" sz="1200" err="1">
                <a:solidFill>
                  <a:schemeClr val="tx1"/>
                </a:solidFill>
              </a:rPr>
              <a:t>hochmodernen</a:t>
            </a:r>
            <a:r>
              <a:rPr lang="en-US" sz="1200">
                <a:solidFill>
                  <a:schemeClr val="tx1"/>
                </a:solidFill>
              </a:rPr>
              <a:t> </a:t>
            </a:r>
            <a:r>
              <a:rPr lang="en-US" sz="1200" err="1">
                <a:solidFill>
                  <a:schemeClr val="tx1"/>
                </a:solidFill>
              </a:rPr>
              <a:t>Anwendungszentrum</a:t>
            </a:r>
            <a:r>
              <a:rPr lang="en-US" sz="1200">
                <a:solidFill>
                  <a:schemeClr val="tx1"/>
                </a:solidFill>
              </a:rPr>
              <a:t> und </a:t>
            </a:r>
            <a:r>
              <a:rPr lang="en-US" sz="1200" err="1">
                <a:solidFill>
                  <a:schemeClr val="tx1"/>
                </a:solidFill>
              </a:rPr>
              <a:t>prüfen</a:t>
            </a:r>
            <a:r>
              <a:rPr lang="en-US" sz="1200">
                <a:solidFill>
                  <a:schemeClr val="tx1"/>
                </a:solidFill>
              </a:rPr>
              <a:t> Sie die </a:t>
            </a:r>
            <a:r>
              <a:rPr lang="en-US" sz="1200" err="1">
                <a:solidFill>
                  <a:schemeClr val="tx1"/>
                </a:solidFill>
              </a:rPr>
              <a:t>Eignung</a:t>
            </a:r>
            <a:r>
              <a:rPr lang="en-US" sz="1200">
                <a:solidFill>
                  <a:schemeClr val="tx1"/>
                </a:solidFill>
              </a:rPr>
              <a:t> </a:t>
            </a:r>
            <a:r>
              <a:rPr lang="en-US" sz="1200" err="1">
                <a:solidFill>
                  <a:schemeClr val="tx1"/>
                </a:solidFill>
              </a:rPr>
              <a:t>Ihres</a:t>
            </a:r>
            <a:r>
              <a:rPr lang="en-US" sz="1200">
                <a:solidFill>
                  <a:schemeClr val="tx1"/>
                </a:solidFill>
              </a:rPr>
              <a:t> </a:t>
            </a:r>
            <a:r>
              <a:rPr lang="en-US" sz="1200" err="1">
                <a:solidFill>
                  <a:schemeClr val="tx1"/>
                </a:solidFill>
              </a:rPr>
              <a:t>Brennstoffs</a:t>
            </a:r>
            <a:r>
              <a:rPr lang="en-US" sz="1200">
                <a:solidFill>
                  <a:schemeClr val="tx1"/>
                </a:solidFill>
              </a:rPr>
              <a:t> </a:t>
            </a:r>
            <a:r>
              <a:rPr lang="en-US" sz="1200" err="1">
                <a:solidFill>
                  <a:schemeClr val="tx1"/>
                </a:solidFill>
              </a:rPr>
              <a:t>mit</a:t>
            </a:r>
            <a:r>
              <a:rPr lang="en-US" sz="1200">
                <a:solidFill>
                  <a:schemeClr val="tx1"/>
                </a:solidFill>
              </a:rPr>
              <a:t> </a:t>
            </a:r>
            <a:r>
              <a:rPr lang="en-US" sz="1200" err="1">
                <a:solidFill>
                  <a:schemeClr val="tx1"/>
                </a:solidFill>
              </a:rPr>
              <a:t>optimalen</a:t>
            </a:r>
            <a:r>
              <a:rPr lang="en-US" sz="1200">
                <a:solidFill>
                  <a:schemeClr val="tx1"/>
                </a:solidFill>
              </a:rPr>
              <a:t> </a:t>
            </a:r>
            <a:r>
              <a:rPr lang="en-US" sz="1200" err="1">
                <a:solidFill>
                  <a:schemeClr val="tx1"/>
                </a:solidFill>
              </a:rPr>
              <a:t>Maschineneinstellungen</a:t>
            </a:r>
            <a:r>
              <a:rPr lang="en-US" sz="1200">
                <a:solidFill>
                  <a:schemeClr val="tx1"/>
                </a:solidFill>
              </a:rPr>
              <a:t>.</a:t>
            </a:r>
          </a:p>
          <a:p>
            <a:endParaRPr lang="en-US" sz="1200" b="1">
              <a:solidFill>
                <a:schemeClr val="tx1"/>
              </a:solidFill>
            </a:endParaRPr>
          </a:p>
          <a:p>
            <a:endParaRPr lang="en-US" sz="1200">
              <a:solidFill>
                <a:schemeClr val="tx1"/>
              </a:solidFill>
            </a:endParaRPr>
          </a:p>
          <a:p>
            <a:endParaRPr lang="en-US" sz="1200">
              <a:solidFill>
                <a:schemeClr val="bg1"/>
              </a:solidFill>
            </a:endParaRPr>
          </a:p>
        </p:txBody>
      </p:sp>
      <p:sp>
        <p:nvSpPr>
          <p:cNvPr id="9" name="Rectangle 8"/>
          <p:cNvSpPr/>
          <p:nvPr/>
        </p:nvSpPr>
        <p:spPr>
          <a:xfrm>
            <a:off x="4378152" y="1895558"/>
            <a:ext cx="3210976" cy="417282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r>
              <a:rPr lang="en-US" sz="1200" b="1" err="1">
                <a:solidFill>
                  <a:schemeClr val="tx1"/>
                </a:solidFill>
              </a:rPr>
              <a:t>Optimieren</a:t>
            </a:r>
            <a:r>
              <a:rPr lang="en-US" sz="1200" b="1">
                <a:solidFill>
                  <a:schemeClr val="tx1"/>
                </a:solidFill>
              </a:rPr>
              <a:t> Sie </a:t>
            </a:r>
            <a:r>
              <a:rPr lang="en-US" sz="1200" b="1" err="1">
                <a:solidFill>
                  <a:schemeClr val="tx1"/>
                </a:solidFill>
              </a:rPr>
              <a:t>Ihren</a:t>
            </a:r>
            <a:r>
              <a:rPr lang="en-US" sz="1200" b="1">
                <a:solidFill>
                  <a:schemeClr val="tx1"/>
                </a:solidFill>
              </a:rPr>
              <a:t> </a:t>
            </a:r>
            <a:r>
              <a:rPr lang="en-US" sz="1200" b="1" err="1">
                <a:solidFill>
                  <a:schemeClr val="tx1"/>
                </a:solidFill>
              </a:rPr>
              <a:t>Prozess</a:t>
            </a:r>
            <a:endParaRPr lang="en-US" sz="1200" b="1">
              <a:solidFill>
                <a:schemeClr val="tx1"/>
              </a:solidFill>
            </a:endParaRPr>
          </a:p>
          <a:p>
            <a:r>
              <a:rPr lang="de-CH" sz="1200">
                <a:solidFill>
                  <a:schemeClr val="tx1"/>
                </a:solidFill>
              </a:rPr>
              <a:t>Entwickeln und validieren Sie ein optimales Setup und erhalten Sie alle Parameter, die Sie benötigen, um die Leistung Ihres Brennstoffs zu maximieren und gleichzeitig die Aschezusammensetzung zu verbessern und die Emissionen zu regulieren (z.B.: Verbesserung der Aschezusammensetzung unter Verwendung der mehrstufigen Pyrovergasungstechnologie)</a:t>
            </a:r>
          </a:p>
          <a:p>
            <a:pPr marL="171450" indent="-171450">
              <a:buFont typeface="Arial" panose="020B0604020202020204" pitchFamily="34" charset="0"/>
              <a:buChar char="•"/>
            </a:pPr>
            <a:endParaRPr lang="en-US" sz="1200">
              <a:solidFill>
                <a:schemeClr val="tx1"/>
              </a:solidFill>
            </a:endParaRPr>
          </a:p>
          <a:p>
            <a:endParaRPr lang="en-US" sz="1200">
              <a:solidFill>
                <a:schemeClr val="bg1"/>
              </a:solidFill>
            </a:endParaRPr>
          </a:p>
        </p:txBody>
      </p:sp>
      <p:sp>
        <p:nvSpPr>
          <p:cNvPr id="17" name="Rectangle 16"/>
          <p:cNvSpPr/>
          <p:nvPr/>
        </p:nvSpPr>
        <p:spPr>
          <a:xfrm>
            <a:off x="8147587" y="1877723"/>
            <a:ext cx="3210976" cy="419066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r>
              <a:rPr lang="de-CH" sz="1200" b="1">
                <a:solidFill>
                  <a:schemeClr val="tx1"/>
                </a:solidFill>
              </a:rPr>
              <a:t>Entwickeln Sie Ihren individuellen Prozess </a:t>
            </a:r>
          </a:p>
          <a:p>
            <a:r>
              <a:rPr lang="de-CH" sz="1200">
                <a:solidFill>
                  <a:schemeClr val="tx1"/>
                </a:solidFill>
              </a:rPr>
              <a:t>Erstellen Sie eine maßgeschneiderte/neue Verbrennungslösung, die Ihren Bedürfnissen entspricht</a:t>
            </a:r>
          </a:p>
          <a:p>
            <a:endParaRPr lang="en-US" sz="1200" b="1">
              <a:solidFill>
                <a:schemeClr val="bg1"/>
              </a:solidFill>
            </a:endParaRPr>
          </a:p>
          <a:p>
            <a:endParaRPr lang="en-US" sz="1200" b="1">
              <a:solidFill>
                <a:schemeClr val="bg1"/>
              </a:solidFill>
            </a:endParaRPr>
          </a:p>
          <a:p>
            <a:endParaRPr lang="en-US" sz="1200" b="1">
              <a:solidFill>
                <a:schemeClr val="bg1"/>
              </a:solidFill>
            </a:endParaRPr>
          </a:p>
          <a:p>
            <a:endParaRPr lang="en-US" sz="1200" b="1">
              <a:solidFill>
                <a:schemeClr val="bg1"/>
              </a:solidFill>
            </a:endParaRPr>
          </a:p>
          <a:p>
            <a:pPr marL="171450" indent="-171450">
              <a:buFont typeface="Arial" panose="020B0604020202020204" pitchFamily="34" charset="0"/>
              <a:buChar char="•"/>
            </a:pPr>
            <a:endParaRPr lang="en-US" sz="1200">
              <a:solidFill>
                <a:schemeClr val="bg1"/>
              </a:solidFill>
            </a:endParaRPr>
          </a:p>
        </p:txBody>
      </p:sp>
      <p:sp>
        <p:nvSpPr>
          <p:cNvPr id="16" name="TextBox 15">
            <a:extLst>
              <a:ext uri="{FF2B5EF4-FFF2-40B4-BE49-F238E27FC236}">
                <a16:creationId xmlns:a16="http://schemas.microsoft.com/office/drawing/2014/main" id="{F1B3A28A-3D64-3B31-0E2C-242DBAF9054A}"/>
              </a:ext>
            </a:extLst>
          </p:cNvPr>
          <p:cNvSpPr txBox="1"/>
          <p:nvPr/>
        </p:nvSpPr>
        <p:spPr>
          <a:xfrm>
            <a:off x="11250675" y="258921"/>
            <a:ext cx="841732" cy="430887"/>
          </a:xfrm>
          <a:prstGeom prst="rect">
            <a:avLst/>
          </a:prstGeom>
          <a:noFill/>
        </p:spPr>
        <p:txBody>
          <a:bodyPr wrap="square" lIns="0" tIns="0" rIns="0" bIns="0" rtlCol="0">
            <a:spAutoFit/>
          </a:bodyPr>
          <a:lstStyle/>
          <a:p>
            <a:pPr algn="ctr"/>
            <a:r>
              <a:rPr lang="en-US" sz="1400" b="1">
                <a:solidFill>
                  <a:schemeClr val="accent6"/>
                </a:solidFill>
                <a:latin typeface="Arial" panose="020B0604020202020204" pitchFamily="34" charset="0"/>
                <a:cs typeface="Arial" panose="020B0604020202020204" pitchFamily="34" charset="0"/>
              </a:rPr>
              <a:t>Trial &amp; Test</a:t>
            </a:r>
          </a:p>
        </p:txBody>
      </p:sp>
      <p:sp>
        <p:nvSpPr>
          <p:cNvPr id="10" name="Rechteck 7">
            <a:extLst>
              <a:ext uri="{FF2B5EF4-FFF2-40B4-BE49-F238E27FC236}">
                <a16:creationId xmlns:a16="http://schemas.microsoft.com/office/drawing/2014/main" id="{5BC1E6E9-2DA4-15F7-470F-47E1F065726C}"/>
              </a:ext>
            </a:extLst>
          </p:cNvPr>
          <p:cNvSpPr/>
          <p:nvPr/>
        </p:nvSpPr>
        <p:spPr>
          <a:xfrm>
            <a:off x="301123" y="789618"/>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9DF5DF7-1592-0AAB-CBF9-AFC3A8B9D11C}"/>
              </a:ext>
            </a:extLst>
          </p:cNvPr>
          <p:cNvSpPr txBox="1"/>
          <p:nvPr/>
        </p:nvSpPr>
        <p:spPr>
          <a:xfrm>
            <a:off x="203830" y="423443"/>
            <a:ext cx="11154733" cy="400110"/>
          </a:xfrm>
          <a:prstGeom prst="rect">
            <a:avLst/>
          </a:prstGeom>
          <a:noFill/>
        </p:spPr>
        <p:txBody>
          <a:bodyPr wrap="square">
            <a:spAutoFit/>
          </a:bodyPr>
          <a:lstStyle/>
          <a:p>
            <a:r>
              <a:rPr lang="en-US" sz="2000" b="1"/>
              <a:t>ERC-</a:t>
            </a:r>
            <a:r>
              <a:rPr lang="en-US" sz="2000" b="1" err="1"/>
              <a:t>Angebote</a:t>
            </a:r>
            <a:r>
              <a:rPr lang="en-US" sz="2000" b="1"/>
              <a:t>: </a:t>
            </a:r>
            <a:r>
              <a:rPr lang="en-US" sz="2000" b="1" err="1"/>
              <a:t>Versuchs</a:t>
            </a:r>
            <a:r>
              <a:rPr lang="en-US" sz="2000" b="1"/>
              <a:t>- und </a:t>
            </a:r>
            <a:r>
              <a:rPr lang="en-US" sz="2000" b="1" err="1"/>
              <a:t>Testdienstleistungen</a:t>
            </a:r>
            <a:endParaRPr lang="en-US" sz="2000" b="1"/>
          </a:p>
        </p:txBody>
      </p:sp>
      <p:sp>
        <p:nvSpPr>
          <p:cNvPr id="3" name="tk_175">
            <a:extLst>
              <a:ext uri="{FF2B5EF4-FFF2-40B4-BE49-F238E27FC236}">
                <a16:creationId xmlns:a16="http://schemas.microsoft.com/office/drawing/2014/main" id="{CCEC0E51-1447-B5C8-D3B2-273D34DB7BF4}"/>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4" name="Rectangle: Rounded Corners 3">
            <a:extLst>
              <a:ext uri="{FF2B5EF4-FFF2-40B4-BE49-F238E27FC236}">
                <a16:creationId xmlns:a16="http://schemas.microsoft.com/office/drawing/2014/main" id="{3A5403EA-BE76-6FD6-4BB2-C1A017BBAD21}"/>
              </a:ext>
            </a:extLst>
          </p:cNvPr>
          <p:cNvSpPr/>
          <p:nvPr/>
        </p:nvSpPr>
        <p:spPr>
          <a:xfrm>
            <a:off x="10297061" y="488055"/>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1700" b="1">
                <a:solidFill>
                  <a:schemeClr val="accent6">
                    <a:lumMod val="60000"/>
                    <a:lumOff val="40000"/>
                  </a:schemeClr>
                </a:solidFill>
                <a:latin typeface="Arial Nova Light"/>
                <a:cs typeface="Arial" panose="020B0604020202020204" pitchFamily="34" charset="0"/>
              </a:rPr>
              <a:t>Kunden</a:t>
            </a:r>
            <a:br>
              <a:rPr lang="en-US" sz="1700" b="1">
                <a:solidFill>
                  <a:schemeClr val="accent6">
                    <a:lumMod val="60000"/>
                    <a:lumOff val="40000"/>
                  </a:schemeClr>
                </a:solidFill>
                <a:latin typeface="Arial Nova Light"/>
                <a:cs typeface="Arial" panose="020B0604020202020204" pitchFamily="34" charset="0"/>
              </a:rPr>
            </a:br>
            <a:r>
              <a:rPr lang="en-US" sz="1700" b="1" err="1">
                <a:solidFill>
                  <a:schemeClr val="accent6">
                    <a:lumMod val="60000"/>
                    <a:lumOff val="40000"/>
                  </a:schemeClr>
                </a:solidFill>
                <a:latin typeface="Arial Nova Light"/>
                <a:cs typeface="Arial" panose="020B0604020202020204" pitchFamily="34" charset="0"/>
              </a:rPr>
              <a:t>Testzentrum</a:t>
            </a:r>
            <a:endParaRPr lang="en-US" sz="1700" b="1">
              <a:solidFill>
                <a:schemeClr val="accent6">
                  <a:lumMod val="60000"/>
                  <a:lumOff val="40000"/>
                </a:schemeClr>
              </a:solidFill>
              <a:latin typeface="Arial Nova Light"/>
              <a:cs typeface="Arial" panose="020B0604020202020204" pitchFamily="34" charset="0"/>
            </a:endParaRPr>
          </a:p>
          <a:p>
            <a:endParaRPr lang="en-US" sz="1700" b="1">
              <a:solidFill>
                <a:schemeClr val="accent6">
                  <a:lumMod val="60000"/>
                  <a:lumOff val="40000"/>
                </a:schemeClr>
              </a:solidFill>
              <a:latin typeface="Arial Nova Light"/>
              <a:cs typeface="Arial" panose="020B0604020202020204" pitchFamily="34" charset="0"/>
            </a:endParaRPr>
          </a:p>
        </p:txBody>
      </p:sp>
      <p:sp>
        <p:nvSpPr>
          <p:cNvPr id="22" name="Fußzeilenplatzhalter 21">
            <a:extLst>
              <a:ext uri="{FF2B5EF4-FFF2-40B4-BE49-F238E27FC236}">
                <a16:creationId xmlns:a16="http://schemas.microsoft.com/office/drawing/2014/main" id="{C2E2427A-909A-88DC-B610-C22ECDEB3C75}"/>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04599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3">
          <a:extLst>
            <a:ext uri="{FF2B5EF4-FFF2-40B4-BE49-F238E27FC236}">
              <a16:creationId xmlns:a16="http://schemas.microsoft.com/office/drawing/2014/main" id="{0244C8C4-AB38-694D-A003-048EACB1682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F8A0650-1A39-174C-6165-2ACE33BE4FEE}"/>
              </a:ext>
            </a:extLst>
          </p:cNvPr>
          <p:cNvSpPr/>
          <p:nvPr/>
        </p:nvSpPr>
        <p:spPr>
          <a:xfrm rot="16200000" flipH="1">
            <a:off x="2668585" y="-2668587"/>
            <a:ext cx="6858002" cy="12195176"/>
          </a:xfrm>
          <a:prstGeom prst="rect">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en-US" sz="160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24" name="Grafik 5">
            <a:extLst>
              <a:ext uri="{FF2B5EF4-FFF2-40B4-BE49-F238E27FC236}">
                <a16:creationId xmlns:a16="http://schemas.microsoft.com/office/drawing/2014/main" id="{D3FBDA12-3AB5-B289-22EA-EBCB45806E35}"/>
              </a:ext>
            </a:extLst>
          </p:cNvPr>
          <p:cNvPicPr>
            <a:picLocks noChangeAspect="1"/>
          </p:cNvPicPr>
          <p:nvPr/>
        </p:nvPicPr>
        <p:blipFill rotWithShape="1">
          <a:blip r:embed="rId3" cstate="print">
            <a:alphaModFix amt="5000"/>
            <a:extLst>
              <a:ext uri="{BEBA8EAE-BF5A-486C-A8C5-ECC9F3942E4B}">
                <a14:imgProps xmlns:a14="http://schemas.microsoft.com/office/drawing/2010/main">
                  <a14:imgLayer r:embed="rId4">
                    <a14:imgEffect>
                      <a14:artisticLineDrawing/>
                    </a14:imgEffect>
                    <a14:imgEffect>
                      <a14:colorTemperature colorTemp="7200"/>
                    </a14:imgEffect>
                  </a14:imgLayer>
                </a14:imgProps>
              </a:ext>
              <a:ext uri="{28A0092B-C50C-407E-A947-70E740481C1C}">
                <a14:useLocalDpi xmlns:a14="http://schemas.microsoft.com/office/drawing/2010/main"/>
              </a:ext>
            </a:extLst>
          </a:blip>
          <a:srcRect t="1279" r="10910" b="1279"/>
          <a:stretch/>
        </p:blipFill>
        <p:spPr bwMode="gray">
          <a:xfrm rot="16200000" flipH="1">
            <a:off x="6041751" y="-1333507"/>
            <a:ext cx="111673" cy="8897425"/>
          </a:xfrm>
          <a:prstGeom prst="moon">
            <a:avLst>
              <a:gd name="adj" fmla="val 45535"/>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sp>
        <p:nvSpPr>
          <p:cNvPr id="10" name="tk_175">
            <a:extLst>
              <a:ext uri="{FF2B5EF4-FFF2-40B4-BE49-F238E27FC236}">
                <a16:creationId xmlns:a16="http://schemas.microsoft.com/office/drawing/2014/main" id="{534FB792-820A-73FE-EF42-AE55B5F486AD}"/>
              </a:ext>
            </a:extLst>
          </p:cNvPr>
          <p:cNvSpPr>
            <a:spLocks noChangeAspect="1"/>
          </p:cNvSpPr>
          <p:nvPr/>
        </p:nvSpPr>
        <p:spPr>
          <a:xfrm rot="10800000" flipH="1">
            <a:off x="1034906" y="3574288"/>
            <a:ext cx="2002536" cy="2002536"/>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1" name="tk_175">
            <a:extLst>
              <a:ext uri="{FF2B5EF4-FFF2-40B4-BE49-F238E27FC236}">
                <a16:creationId xmlns:a16="http://schemas.microsoft.com/office/drawing/2014/main" id="{DE79A9E1-E328-97CB-F77C-C07821C9B4E7}"/>
              </a:ext>
            </a:extLst>
          </p:cNvPr>
          <p:cNvSpPr>
            <a:spLocks noChangeAspect="1"/>
          </p:cNvSpPr>
          <p:nvPr/>
        </p:nvSpPr>
        <p:spPr>
          <a:xfrm rot="16200000" flipH="1">
            <a:off x="9195735" y="3584217"/>
            <a:ext cx="2018524" cy="199866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3" name="Rectangle: Rounded Corners 12">
            <a:extLst>
              <a:ext uri="{FF2B5EF4-FFF2-40B4-BE49-F238E27FC236}">
                <a16:creationId xmlns:a16="http://schemas.microsoft.com/office/drawing/2014/main" id="{5EC7EEDF-5F98-610F-6887-0F634D009733}"/>
              </a:ext>
            </a:extLst>
          </p:cNvPr>
          <p:cNvSpPr/>
          <p:nvPr/>
        </p:nvSpPr>
        <p:spPr>
          <a:xfrm>
            <a:off x="9174841"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a:solidFill>
                  <a:schemeClr val="bg1"/>
                </a:solidFill>
                <a:cs typeface="Arial" panose="020B0604020202020204" pitchFamily="34" charset="0"/>
              </a:rPr>
              <a:t>Kunden</a:t>
            </a:r>
          </a:p>
          <a:p>
            <a:pPr algn="ctr"/>
            <a:r>
              <a:rPr lang="en-US" sz="2000" b="1" err="1">
                <a:solidFill>
                  <a:schemeClr val="bg1"/>
                </a:solidFill>
                <a:cs typeface="Arial" panose="020B0604020202020204" pitchFamily="34" charset="0"/>
              </a:rPr>
              <a:t>Testzentrum</a:t>
            </a:r>
            <a:endParaRPr lang="en-US" sz="2000">
              <a:solidFill>
                <a:schemeClr val="bg1"/>
              </a:solidFill>
              <a:cs typeface="Arial" panose="020B0604020202020204" pitchFamily="34" charset="0"/>
            </a:endParaRPr>
          </a:p>
          <a:p>
            <a:endParaRPr lang="en-US">
              <a:solidFill>
                <a:schemeClr val="bg1"/>
              </a:solidFill>
              <a:latin typeface="Arial Nova Light"/>
              <a:cs typeface="Arial" panose="020B0604020202020204" pitchFamily="34" charset="0"/>
            </a:endParaRPr>
          </a:p>
        </p:txBody>
      </p:sp>
      <p:sp>
        <p:nvSpPr>
          <p:cNvPr id="6" name="Title 3">
            <a:extLst>
              <a:ext uri="{FF2B5EF4-FFF2-40B4-BE49-F238E27FC236}">
                <a16:creationId xmlns:a16="http://schemas.microsoft.com/office/drawing/2014/main" id="{0F59C46D-29DA-46D1-43A7-CFC6ED1115DC}"/>
              </a:ext>
            </a:extLst>
          </p:cNvPr>
          <p:cNvSpPr txBox="1">
            <a:spLocks/>
          </p:cNvSpPr>
          <p:nvPr/>
        </p:nvSpPr>
        <p:spPr bwMode="gray">
          <a:xfrm>
            <a:off x="4436745" y="319939"/>
            <a:ext cx="3576769" cy="949131"/>
          </a:xfrm>
          <a:prstGeom prst="rect">
            <a:avLst/>
          </a:prstGeom>
        </p:spPr>
        <p:txBody>
          <a:bodyPr spcFirstLastPara="1" vert="horz" wrap="square" lIns="91425" tIns="91425" rIns="91425" bIns="91425" rtlCol="0" anchor="ctr" anchorCtr="0">
            <a:noAutofit/>
          </a:bodyPr>
          <a:lstStyle>
            <a:lvl1pPr lvl="0" algn="l" defTabSz="731342" rtl="0" eaLnBrk="1" latinLnBrk="0" hangingPunct="1">
              <a:spcBef>
                <a:spcPts val="0"/>
              </a:spcBef>
              <a:spcAft>
                <a:spcPts val="0"/>
              </a:spcAft>
              <a:buSzPts val="2600"/>
              <a:buNone/>
              <a:defRPr sz="2933" b="0" kern="1200">
                <a:solidFill>
                  <a:schemeClr val="tx2"/>
                </a:solidFill>
                <a:latin typeface="+mj-lt"/>
                <a:ea typeface="+mj-ea"/>
                <a:cs typeface="Arial" panose="020B0604020202020204" pitchFamily="34" charset="0"/>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pPr algn="ctr" defTabSz="914413"/>
            <a:r>
              <a:rPr lang="de-CH" sz="2400" b="1">
                <a:solidFill>
                  <a:schemeClr val="bg1"/>
                </a:solidFill>
              </a:rPr>
              <a:t>Energy Recovery Center</a:t>
            </a:r>
            <a:endParaRPr lang="en-GB" sz="2400" b="1">
              <a:solidFill>
                <a:schemeClr val="bg1"/>
              </a:solidFill>
            </a:endParaRPr>
          </a:p>
        </p:txBody>
      </p:sp>
      <p:sp>
        <p:nvSpPr>
          <p:cNvPr id="2" name="Rectangle: Rounded Corners 1">
            <a:extLst>
              <a:ext uri="{FF2B5EF4-FFF2-40B4-BE49-F238E27FC236}">
                <a16:creationId xmlns:a16="http://schemas.microsoft.com/office/drawing/2014/main" id="{F6217C94-8E6E-3B7F-C7BF-7430928D2D2D}"/>
              </a:ext>
            </a:extLst>
          </p:cNvPr>
          <p:cNvSpPr/>
          <p:nvPr/>
        </p:nvSpPr>
        <p:spPr>
          <a:xfrm>
            <a:off x="870662" y="4154817"/>
            <a:ext cx="1873170" cy="1219200"/>
          </a:xfrm>
          <a:prstGeom prst="roundRect">
            <a:avLst>
              <a:gd name="adj" fmla="val 904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tIns="72000" rIns="72000" bIns="72000" rtlCol="0" anchor="t"/>
          <a:lstStyle/>
          <a:p>
            <a:pPr algn="ctr"/>
            <a:r>
              <a:rPr lang="en-US" sz="2000" b="1" err="1">
                <a:solidFill>
                  <a:schemeClr val="bg1"/>
                </a:solidFill>
                <a:cs typeface="Arial" panose="020B0604020202020204" pitchFamily="34" charset="0"/>
              </a:rPr>
              <a:t>Heizungs</a:t>
            </a:r>
            <a:r>
              <a:rPr lang="en-US" sz="2000" b="1">
                <a:solidFill>
                  <a:schemeClr val="bg1"/>
                </a:solidFill>
                <a:cs typeface="Arial" panose="020B0604020202020204" pitchFamily="34" charset="0"/>
              </a:rPr>
              <a:t>-anlage</a:t>
            </a:r>
            <a:endParaRPr lang="en-US" sz="2000">
              <a:solidFill>
                <a:schemeClr val="bg1"/>
              </a:solidFill>
              <a:cs typeface="Arial" panose="020B0604020202020204" pitchFamily="34" charset="0"/>
            </a:endParaRPr>
          </a:p>
          <a:p>
            <a:endParaRPr lang="en-US">
              <a:solidFill>
                <a:schemeClr val="bg1"/>
              </a:solidFill>
              <a:latin typeface="Arial Nova Light"/>
              <a:cs typeface="Arial" panose="020B0604020202020204" pitchFamily="34" charset="0"/>
            </a:endParaRPr>
          </a:p>
        </p:txBody>
      </p:sp>
      <p:sp>
        <p:nvSpPr>
          <p:cNvPr id="20" name="TextBox 19">
            <a:extLst>
              <a:ext uri="{FF2B5EF4-FFF2-40B4-BE49-F238E27FC236}">
                <a16:creationId xmlns:a16="http://schemas.microsoft.com/office/drawing/2014/main" id="{9B117F2C-F1C3-E123-40DD-EF3302566A39}"/>
              </a:ext>
            </a:extLst>
          </p:cNvPr>
          <p:cNvSpPr txBox="1"/>
          <p:nvPr/>
        </p:nvSpPr>
        <p:spPr>
          <a:xfrm>
            <a:off x="-1" y="1358159"/>
            <a:ext cx="12195176" cy="369332"/>
          </a:xfrm>
          <a:prstGeom prst="rect">
            <a:avLst/>
          </a:prstGeom>
          <a:noFill/>
        </p:spPr>
        <p:txBody>
          <a:bodyPr wrap="square">
            <a:spAutoFit/>
          </a:bodyPr>
          <a:lstStyle/>
          <a:p>
            <a:pPr algn="ctr"/>
            <a:r>
              <a:rPr lang="en-US" err="1">
                <a:solidFill>
                  <a:schemeClr val="bg1"/>
                </a:solidFill>
              </a:rPr>
              <a:t>Strategische</a:t>
            </a:r>
            <a:r>
              <a:rPr lang="en-US">
                <a:solidFill>
                  <a:schemeClr val="bg1"/>
                </a:solidFill>
              </a:rPr>
              <a:t> </a:t>
            </a:r>
            <a:r>
              <a:rPr lang="en-US" err="1">
                <a:solidFill>
                  <a:schemeClr val="bg1"/>
                </a:solidFill>
              </a:rPr>
              <a:t>Partnerschaft</a:t>
            </a:r>
            <a:r>
              <a:rPr lang="en-US">
                <a:solidFill>
                  <a:schemeClr val="bg1"/>
                </a:solidFill>
              </a:rPr>
              <a:t> für </a:t>
            </a:r>
            <a:r>
              <a:rPr lang="en-US" err="1">
                <a:solidFill>
                  <a:schemeClr val="bg1"/>
                </a:solidFill>
              </a:rPr>
              <a:t>eine</a:t>
            </a:r>
            <a:r>
              <a:rPr lang="en-US">
                <a:solidFill>
                  <a:schemeClr val="bg1"/>
                </a:solidFill>
              </a:rPr>
              <a:t> CO</a:t>
            </a:r>
            <a:r>
              <a:rPr lang="en-US" sz="1200">
                <a:solidFill>
                  <a:schemeClr val="bg1"/>
                </a:solidFill>
              </a:rPr>
              <a:t>2</a:t>
            </a:r>
            <a:r>
              <a:rPr lang="en-US">
                <a:solidFill>
                  <a:schemeClr val="bg1"/>
                </a:solidFill>
              </a:rPr>
              <a:t>-neutrale </a:t>
            </a:r>
            <a:r>
              <a:rPr lang="en-US" err="1">
                <a:solidFill>
                  <a:schemeClr val="bg1"/>
                </a:solidFill>
              </a:rPr>
              <a:t>Lebensmittelindustrie</a:t>
            </a:r>
            <a:r>
              <a:rPr lang="en-US">
                <a:solidFill>
                  <a:schemeClr val="bg1"/>
                </a:solidFill>
              </a:rPr>
              <a:t> </a:t>
            </a:r>
          </a:p>
        </p:txBody>
      </p:sp>
      <p:grpSp>
        <p:nvGrpSpPr>
          <p:cNvPr id="21" name="Group 20">
            <a:extLst>
              <a:ext uri="{FF2B5EF4-FFF2-40B4-BE49-F238E27FC236}">
                <a16:creationId xmlns:a16="http://schemas.microsoft.com/office/drawing/2014/main" id="{8AD3541E-0F14-7B1D-FBD3-B6D1D5FA9624}"/>
              </a:ext>
            </a:extLst>
          </p:cNvPr>
          <p:cNvGrpSpPr/>
          <p:nvPr/>
        </p:nvGrpSpPr>
        <p:grpSpPr>
          <a:xfrm>
            <a:off x="4436745" y="2252845"/>
            <a:ext cx="3321688" cy="2311319"/>
            <a:chOff x="4484726" y="2252844"/>
            <a:chExt cx="3321688" cy="2311319"/>
          </a:xfrm>
        </p:grpSpPr>
        <p:pic>
          <p:nvPicPr>
            <p:cNvPr id="22" name="Picture 21">
              <a:extLst>
                <a:ext uri="{FF2B5EF4-FFF2-40B4-BE49-F238E27FC236}">
                  <a16:creationId xmlns:a16="http://schemas.microsoft.com/office/drawing/2014/main" id="{6E390CE8-E43A-8E8B-7D2E-4610157917D8}"/>
                </a:ext>
              </a:extLst>
            </p:cNvPr>
            <p:cNvPicPr>
              <a:picLocks noChangeAspect="1"/>
            </p:cNvPicPr>
            <p:nvPr/>
          </p:nvPicPr>
          <p:blipFill rotWithShape="1">
            <a:blip r:embed="rId5"/>
            <a:srcRect l="2209" t="3349" r="2328" b="3502"/>
            <a:stretch/>
          </p:blipFill>
          <p:spPr>
            <a:xfrm>
              <a:off x="4484726" y="2252844"/>
              <a:ext cx="3321688" cy="2311319"/>
            </a:xfrm>
            <a:prstGeom prst="ellipse">
              <a:avLst/>
            </a:pr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pic>
        <p:pic>
          <p:nvPicPr>
            <p:cNvPr id="23" name="Picture 2">
              <a:extLst>
                <a:ext uri="{FF2B5EF4-FFF2-40B4-BE49-F238E27FC236}">
                  <a16:creationId xmlns:a16="http://schemas.microsoft.com/office/drawing/2014/main" id="{917E4202-D15E-96E4-BB71-F2B0E561B9BE}"/>
                </a:ext>
              </a:extLst>
            </p:cNvPr>
            <p:cNvPicPr>
              <a:picLocks noChangeAspect="1" noChangeArrowheads="1"/>
            </p:cNvPicPr>
            <p:nvPr/>
          </p:nvPicPr>
          <p:blipFill>
            <a:blip r:embed="rId6" cstate="print">
              <a:alphaModFix/>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802552" y="2974240"/>
              <a:ext cx="666257" cy="699599"/>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26C32745-601C-E446-92E8-E5DAD4B955C6}"/>
              </a:ext>
            </a:extLst>
          </p:cNvPr>
          <p:cNvPicPr>
            <a:picLocks noChangeAspect="1"/>
          </p:cNvPicPr>
          <p:nvPr/>
        </p:nvPicPr>
        <p:blipFill>
          <a:blip r:embed="rId8"/>
          <a:stretch>
            <a:fillRect/>
          </a:stretch>
        </p:blipFill>
        <p:spPr>
          <a:xfrm>
            <a:off x="1130390" y="3673839"/>
            <a:ext cx="444486" cy="444486"/>
          </a:xfrm>
          <a:prstGeom prst="rect">
            <a:avLst/>
          </a:prstGeom>
        </p:spPr>
      </p:pic>
      <p:pic>
        <p:nvPicPr>
          <p:cNvPr id="4" name="Picture 3">
            <a:extLst>
              <a:ext uri="{FF2B5EF4-FFF2-40B4-BE49-F238E27FC236}">
                <a16:creationId xmlns:a16="http://schemas.microsoft.com/office/drawing/2014/main" id="{F6CF91B8-1B00-4563-A670-CEB804331954}"/>
              </a:ext>
            </a:extLst>
          </p:cNvPr>
          <p:cNvPicPr>
            <a:picLocks noChangeAspect="1"/>
          </p:cNvPicPr>
          <p:nvPr/>
        </p:nvPicPr>
        <p:blipFill>
          <a:blip r:embed="rId9"/>
          <a:stretch>
            <a:fillRect/>
          </a:stretch>
        </p:blipFill>
        <p:spPr>
          <a:xfrm>
            <a:off x="10702560" y="3624271"/>
            <a:ext cx="457709" cy="457709"/>
          </a:xfrm>
          <a:prstGeom prst="rect">
            <a:avLst/>
          </a:prstGeom>
        </p:spPr>
      </p:pic>
      <p:sp>
        <p:nvSpPr>
          <p:cNvPr id="7" name="TextBox 6">
            <a:extLst>
              <a:ext uri="{FF2B5EF4-FFF2-40B4-BE49-F238E27FC236}">
                <a16:creationId xmlns:a16="http://schemas.microsoft.com/office/drawing/2014/main" id="{29DF87AC-5FBF-FBD0-C3E9-27C90B3CDA2F}"/>
              </a:ext>
            </a:extLst>
          </p:cNvPr>
          <p:cNvSpPr txBox="1"/>
          <p:nvPr/>
        </p:nvSpPr>
        <p:spPr>
          <a:xfrm>
            <a:off x="4222338" y="5005717"/>
            <a:ext cx="4005582" cy="355593"/>
          </a:xfrm>
          <a:prstGeom prst="rect">
            <a:avLst/>
          </a:prstGeom>
          <a:noFill/>
        </p:spPr>
        <p:txBody>
          <a:bodyPr wrap="square" lIns="0" tIns="0" rIns="0" bIns="0" rtlCol="0">
            <a:noAutofit/>
          </a:bodyPr>
          <a:lstStyle/>
          <a:p>
            <a:pPr algn="l">
              <a:spcAft>
                <a:spcPts val="600"/>
              </a:spcAft>
            </a:pPr>
            <a:r>
              <a:rPr lang="de-CH" sz="2800" b="1">
                <a:solidFill>
                  <a:schemeClr val="bg1"/>
                </a:solidFill>
                <a:cs typeface="Arial" panose="020B0604020202020204" pitchFamily="34" charset="0"/>
              </a:rPr>
              <a:t>Winter Betrieb 2025-2026</a:t>
            </a:r>
          </a:p>
        </p:txBody>
      </p:sp>
      <p:sp>
        <p:nvSpPr>
          <p:cNvPr id="9" name="Rectangle 8">
            <a:extLst>
              <a:ext uri="{FF2B5EF4-FFF2-40B4-BE49-F238E27FC236}">
                <a16:creationId xmlns:a16="http://schemas.microsoft.com/office/drawing/2014/main" id="{D114FDCA-1E6B-97D9-F969-79DBC5483D25}"/>
              </a:ext>
            </a:extLst>
          </p:cNvPr>
          <p:cNvSpPr/>
          <p:nvPr/>
        </p:nvSpPr>
        <p:spPr>
          <a:xfrm>
            <a:off x="3933825" y="4764417"/>
            <a:ext cx="4429125" cy="960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CH" sz="1600">
              <a:solidFill>
                <a:schemeClr val="bg1"/>
              </a:solidFill>
              <a:cs typeface="Arial" panose="020B0604020202020204" pitchFamily="34" charset="0"/>
            </a:endParaRPr>
          </a:p>
        </p:txBody>
      </p:sp>
    </p:spTree>
    <p:extLst>
      <p:ext uri="{BB962C8B-B14F-4D97-AF65-F5344CB8AC3E}">
        <p14:creationId xmlns:p14="http://schemas.microsoft.com/office/powerpoint/2010/main" val="344772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75497-59ED-6BDE-3A3E-102CB5B4CA0D}"/>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08B04A6-3732-CDFE-5C9C-31A34D7E876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7" imgH="346" progId="TCLayout.ActiveDocument.1">
                  <p:embed/>
                </p:oleObj>
              </mc:Choice>
              <mc:Fallback>
                <p:oleObj name="think-cell Folie" r:id="rId4" imgW="347" imgH="346" progId="TCLayout.ActiveDocument.1">
                  <p:embed/>
                  <p:pic>
                    <p:nvPicPr>
                      <p:cNvPr id="5" name="Objekt 4" hidden="1">
                        <a:extLst>
                          <a:ext uri="{FF2B5EF4-FFF2-40B4-BE49-F238E27FC236}">
                            <a16:creationId xmlns:a16="http://schemas.microsoft.com/office/drawing/2014/main" id="{008B04A6-3732-CDFE-5C9C-31A34D7E87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5767B0F-8DC4-02B2-5E17-6BE9C4AECF32}"/>
              </a:ext>
            </a:extLst>
          </p:cNvPr>
          <p:cNvSpPr>
            <a:spLocks noGrp="1"/>
          </p:cNvSpPr>
          <p:nvPr>
            <p:ph type="title"/>
          </p:nvPr>
        </p:nvSpPr>
        <p:spPr>
          <a:xfrm>
            <a:off x="277922" y="370569"/>
            <a:ext cx="11160000" cy="510235"/>
          </a:xfrm>
        </p:spPr>
        <p:txBody>
          <a:bodyPr vert="horz"/>
          <a:lstStyle/>
          <a:p>
            <a:r>
              <a:rPr lang="de-CH" sz="2799" b="1">
                <a:solidFill>
                  <a:schemeClr val="tx1"/>
                </a:solidFill>
              </a:rPr>
              <a:t>Winter Betrieb 2025-2026</a:t>
            </a:r>
            <a:endParaRPr lang="de-CH" sz="2799" b="1">
              <a:solidFill>
                <a:schemeClr val="tx1"/>
              </a:solidFill>
              <a:latin typeface="Arial Nova Light"/>
            </a:endParaRPr>
          </a:p>
        </p:txBody>
      </p:sp>
      <p:pic>
        <p:nvPicPr>
          <p:cNvPr id="6" name="Grafik 5">
            <a:extLst>
              <a:ext uri="{FF2B5EF4-FFF2-40B4-BE49-F238E27FC236}">
                <a16:creationId xmlns:a16="http://schemas.microsoft.com/office/drawing/2014/main" id="{4EA32FD0-4B25-8767-03CF-33B2E96CB7B5}"/>
              </a:ext>
            </a:extLst>
          </p:cNvPr>
          <p:cNvPicPr>
            <a:picLocks noChangeAspect="1"/>
          </p:cNvPicPr>
          <p:nvPr/>
        </p:nvPicPr>
        <p:blipFill rotWithShape="1">
          <a:blip r:embed="rId6">
            <a:extLst>
              <a:ext uri="{28A0092B-C50C-407E-A947-70E740481C1C}">
                <a14:useLocalDpi xmlns:a14="http://schemas.microsoft.com/office/drawing/2010/main" val="0"/>
              </a:ext>
            </a:extLst>
          </a:blip>
          <a:srcRect l="31849" r="31236"/>
          <a:stretch/>
        </p:blipFill>
        <p:spPr>
          <a:xfrm>
            <a:off x="7974842" y="908236"/>
            <a:ext cx="3024336" cy="5474019"/>
          </a:xfrm>
          <a:prstGeom prst="rect">
            <a:avLst/>
          </a:prstGeom>
        </p:spPr>
      </p:pic>
      <p:sp>
        <p:nvSpPr>
          <p:cNvPr id="7" name="Rechteck 7">
            <a:extLst>
              <a:ext uri="{FF2B5EF4-FFF2-40B4-BE49-F238E27FC236}">
                <a16:creationId xmlns:a16="http://schemas.microsoft.com/office/drawing/2014/main" id="{77E7E90A-4647-011B-E70E-CB9AD7EB1B3B}"/>
              </a:ext>
            </a:extLst>
          </p:cNvPr>
          <p:cNvSpPr/>
          <p:nvPr/>
        </p:nvSpPr>
        <p:spPr>
          <a:xfrm>
            <a:off x="236491" y="880804"/>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8" name="tk_175">
            <a:extLst>
              <a:ext uri="{FF2B5EF4-FFF2-40B4-BE49-F238E27FC236}">
                <a16:creationId xmlns:a16="http://schemas.microsoft.com/office/drawing/2014/main" id="{E1E9F419-F996-2D82-EA42-0E1607650190}"/>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9" name="Textfeld 8">
            <a:extLst>
              <a:ext uri="{FF2B5EF4-FFF2-40B4-BE49-F238E27FC236}">
                <a16:creationId xmlns:a16="http://schemas.microsoft.com/office/drawing/2014/main" id="{1C0FEC85-5A62-54EB-D19B-2DDE7B24E0E0}"/>
              </a:ext>
            </a:extLst>
          </p:cNvPr>
          <p:cNvSpPr txBox="1"/>
          <p:nvPr/>
        </p:nvSpPr>
        <p:spPr>
          <a:xfrm>
            <a:off x="10856381" y="534735"/>
            <a:ext cx="1060872" cy="637783"/>
          </a:xfrm>
          <a:prstGeom prst="rect">
            <a:avLst/>
          </a:prstGeom>
          <a:noFill/>
        </p:spPr>
        <p:txBody>
          <a:bodyPr wrap="square" lIns="0" tIns="0" rIns="0" bIns="0" rtlCol="0">
            <a:noAutofit/>
          </a:bodyPr>
          <a:lstStyle/>
          <a:p>
            <a:pPr algn="ctr"/>
            <a:r>
              <a:rPr lang="en-US" sz="1600" b="1" err="1">
                <a:solidFill>
                  <a:schemeClr val="accent6">
                    <a:lumMod val="60000"/>
                    <a:lumOff val="40000"/>
                  </a:schemeClr>
                </a:solidFill>
                <a:cs typeface="Arial" panose="020B0604020202020204" pitchFamily="34" charset="0"/>
              </a:rPr>
              <a:t>Heizung</a:t>
            </a:r>
            <a:r>
              <a:rPr lang="en-US" sz="1600" b="1">
                <a:solidFill>
                  <a:schemeClr val="accent6">
                    <a:lumMod val="60000"/>
                    <a:lumOff val="40000"/>
                  </a:schemeClr>
                </a:solidFill>
                <a:cs typeface="Arial" panose="020B0604020202020204" pitchFamily="34" charset="0"/>
              </a:rPr>
              <a:t>- </a:t>
            </a:r>
          </a:p>
          <a:p>
            <a:pPr algn="ctr"/>
            <a:r>
              <a:rPr lang="en-US" sz="1600" b="1">
                <a:solidFill>
                  <a:schemeClr val="accent6">
                    <a:lumMod val="60000"/>
                    <a:lumOff val="40000"/>
                  </a:schemeClr>
                </a:solidFill>
                <a:cs typeface="Arial" panose="020B0604020202020204" pitchFamily="34" charset="0"/>
              </a:rPr>
              <a:t>Anlage</a:t>
            </a:r>
          </a:p>
        </p:txBody>
      </p:sp>
      <p:sp>
        <p:nvSpPr>
          <p:cNvPr id="4" name="Fußzeilenplatzhalter 3">
            <a:extLst>
              <a:ext uri="{FF2B5EF4-FFF2-40B4-BE49-F238E27FC236}">
                <a16:creationId xmlns:a16="http://schemas.microsoft.com/office/drawing/2014/main" id="{FE004283-9160-6EE7-4E80-7555D916F87B}"/>
              </a:ext>
            </a:extLst>
          </p:cNvPr>
          <p:cNvSpPr>
            <a:spLocks noGrp="1"/>
          </p:cNvSpPr>
          <p:nvPr>
            <p:ph type="ftr" sz="quarter" idx="10"/>
          </p:nvPr>
        </p:nvSpPr>
        <p:spPr/>
        <p:txBody>
          <a:bodyPr/>
          <a:lstStyle/>
          <a:p>
            <a:endParaRPr lang="en-US"/>
          </a:p>
        </p:txBody>
      </p:sp>
      <p:graphicFrame>
        <p:nvGraphicFramePr>
          <p:cNvPr id="10" name="Table 9">
            <a:extLst>
              <a:ext uri="{FF2B5EF4-FFF2-40B4-BE49-F238E27FC236}">
                <a16:creationId xmlns:a16="http://schemas.microsoft.com/office/drawing/2014/main" id="{41F75052-3DE2-3661-5F18-729185A78498}"/>
              </a:ext>
            </a:extLst>
          </p:cNvPr>
          <p:cNvGraphicFramePr>
            <a:graphicFrameLocks noGrp="1"/>
          </p:cNvGraphicFramePr>
          <p:nvPr>
            <p:extLst>
              <p:ext uri="{D42A27DB-BD31-4B8C-83A1-F6EECF244321}">
                <p14:modId xmlns:p14="http://schemas.microsoft.com/office/powerpoint/2010/main" val="1905667067"/>
              </p:ext>
            </p:extLst>
          </p:nvPr>
        </p:nvGraphicFramePr>
        <p:xfrm>
          <a:off x="791715" y="1665246"/>
          <a:ext cx="5485260" cy="1120267"/>
        </p:xfrm>
        <a:graphic>
          <a:graphicData uri="http://schemas.openxmlformats.org/drawingml/2006/table">
            <a:tbl>
              <a:tblPr firstRow="1" bandRow="1">
                <a:tableStyleId>{69012ECD-51FC-41F1-AA8D-1B2483CD663E}</a:tableStyleId>
              </a:tblPr>
              <a:tblGrid>
                <a:gridCol w="1484760">
                  <a:extLst>
                    <a:ext uri="{9D8B030D-6E8A-4147-A177-3AD203B41FA5}">
                      <a16:colId xmlns:a16="http://schemas.microsoft.com/office/drawing/2014/main" val="1819948390"/>
                    </a:ext>
                  </a:extLst>
                </a:gridCol>
                <a:gridCol w="1409700">
                  <a:extLst>
                    <a:ext uri="{9D8B030D-6E8A-4147-A177-3AD203B41FA5}">
                      <a16:colId xmlns:a16="http://schemas.microsoft.com/office/drawing/2014/main" val="4039014267"/>
                    </a:ext>
                  </a:extLst>
                </a:gridCol>
                <a:gridCol w="1343025">
                  <a:extLst>
                    <a:ext uri="{9D8B030D-6E8A-4147-A177-3AD203B41FA5}">
                      <a16:colId xmlns:a16="http://schemas.microsoft.com/office/drawing/2014/main" val="383683031"/>
                    </a:ext>
                  </a:extLst>
                </a:gridCol>
                <a:gridCol w="1247775">
                  <a:extLst>
                    <a:ext uri="{9D8B030D-6E8A-4147-A177-3AD203B41FA5}">
                      <a16:colId xmlns:a16="http://schemas.microsoft.com/office/drawing/2014/main" val="1850041466"/>
                    </a:ext>
                  </a:extLst>
                </a:gridCol>
              </a:tblGrid>
              <a:tr h="370840">
                <a:tc>
                  <a:txBody>
                    <a:bodyPr/>
                    <a:lstStyle/>
                    <a:p>
                      <a:pPr algn="ctr"/>
                      <a:r>
                        <a:rPr lang="de-CH" b="1"/>
                        <a:t>Nebenströme </a:t>
                      </a:r>
                      <a:br>
                        <a:rPr lang="de-CH" b="1"/>
                      </a:br>
                      <a:r>
                        <a:rPr lang="de-CH" b="1"/>
                        <a:t>Verbrannt</a:t>
                      </a:r>
                      <a:br>
                        <a:rPr lang="de-CH" b="1"/>
                      </a:br>
                      <a:r>
                        <a:rPr lang="de-CH" b="1"/>
                        <a:t>(Tonnen)</a:t>
                      </a:r>
                    </a:p>
                  </a:txBody>
                  <a:tcPr/>
                </a:tc>
                <a:tc>
                  <a:txBody>
                    <a:bodyPr/>
                    <a:lstStyle/>
                    <a:p>
                      <a:pPr algn="ctr"/>
                      <a:r>
                        <a:rPr lang="de-CH" b="1"/>
                        <a:t>Wärme </a:t>
                      </a:r>
                      <a:br>
                        <a:rPr lang="de-CH" b="1"/>
                      </a:br>
                      <a:r>
                        <a:rPr lang="de-CH" b="1"/>
                        <a:t>Erzeugung</a:t>
                      </a:r>
                      <a:br>
                        <a:rPr lang="de-CH" b="1"/>
                      </a:br>
                      <a:r>
                        <a:rPr lang="de-CH" b="1"/>
                        <a:t>(MWh)</a:t>
                      </a:r>
                    </a:p>
                  </a:txBody>
                  <a:tcPr/>
                </a:tc>
                <a:tc>
                  <a:txBody>
                    <a:bodyPr/>
                    <a:lstStyle/>
                    <a:p>
                      <a:pPr algn="ctr"/>
                      <a:r>
                        <a:rPr lang="de-CH" b="1"/>
                        <a:t>Strom </a:t>
                      </a:r>
                      <a:br>
                        <a:rPr lang="de-CH" b="1"/>
                      </a:br>
                      <a:r>
                        <a:rPr lang="de-CH" b="1"/>
                        <a:t>Verbrauch</a:t>
                      </a:r>
                      <a:br>
                        <a:rPr lang="de-CH" b="1"/>
                      </a:br>
                      <a:r>
                        <a:rPr lang="de-CH" b="1"/>
                        <a:t>(MWh)</a:t>
                      </a:r>
                    </a:p>
                  </a:txBody>
                  <a:tcPr/>
                </a:tc>
                <a:tc>
                  <a:txBody>
                    <a:bodyPr/>
                    <a:lstStyle/>
                    <a:p>
                      <a:pPr algn="ctr"/>
                      <a:r>
                        <a:rPr lang="de-CH" b="1"/>
                        <a:t>Betriebs-</a:t>
                      </a:r>
                      <a:br>
                        <a:rPr lang="de-CH" b="1"/>
                      </a:br>
                      <a:r>
                        <a:rPr lang="de-CH" b="1"/>
                        <a:t>stunden</a:t>
                      </a:r>
                    </a:p>
                  </a:txBody>
                  <a:tcPr/>
                </a:tc>
                <a:extLst>
                  <a:ext uri="{0D108BD9-81ED-4DB2-BD59-A6C34878D82A}">
                    <a16:rowId xmlns:a16="http://schemas.microsoft.com/office/drawing/2014/main" val="1323245328"/>
                  </a:ext>
                </a:extLst>
              </a:tr>
              <a:tr h="370840">
                <a:tc>
                  <a:txBody>
                    <a:bodyPr/>
                    <a:lstStyle/>
                    <a:p>
                      <a:pPr algn="ctr"/>
                      <a:r>
                        <a:rPr lang="de-CH" b="1"/>
                        <a:t>371.4</a:t>
                      </a:r>
                    </a:p>
                  </a:txBody>
                  <a:tcPr/>
                </a:tc>
                <a:tc>
                  <a:txBody>
                    <a:bodyPr/>
                    <a:lstStyle/>
                    <a:p>
                      <a:pPr algn="ctr"/>
                      <a:r>
                        <a:rPr lang="de-CH" b="1"/>
                        <a:t>1122</a:t>
                      </a:r>
                    </a:p>
                  </a:txBody>
                  <a:tcPr/>
                </a:tc>
                <a:tc>
                  <a:txBody>
                    <a:bodyPr/>
                    <a:lstStyle/>
                    <a:p>
                      <a:pPr algn="ctr"/>
                      <a:r>
                        <a:rPr lang="de-CH" b="1"/>
                        <a:t>77.3</a:t>
                      </a:r>
                    </a:p>
                  </a:txBody>
                  <a:tcPr/>
                </a:tc>
                <a:tc>
                  <a:txBody>
                    <a:bodyPr/>
                    <a:lstStyle/>
                    <a:p>
                      <a:pPr algn="ctr"/>
                      <a:r>
                        <a:rPr lang="de-CH" b="1"/>
                        <a:t>1610</a:t>
                      </a:r>
                    </a:p>
                  </a:txBody>
                  <a:tcPr/>
                </a:tc>
                <a:extLst>
                  <a:ext uri="{0D108BD9-81ED-4DB2-BD59-A6C34878D82A}">
                    <a16:rowId xmlns:a16="http://schemas.microsoft.com/office/drawing/2014/main" val="2708306816"/>
                  </a:ext>
                </a:extLst>
              </a:tr>
            </a:tbl>
          </a:graphicData>
        </a:graphic>
      </p:graphicFrame>
      <p:sp>
        <p:nvSpPr>
          <p:cNvPr id="3" name="TextBox 2">
            <a:extLst>
              <a:ext uri="{FF2B5EF4-FFF2-40B4-BE49-F238E27FC236}">
                <a16:creationId xmlns:a16="http://schemas.microsoft.com/office/drawing/2014/main" id="{BA2F2CA1-015C-97C4-0B2B-AB76F6F5CE5C}"/>
              </a:ext>
            </a:extLst>
          </p:cNvPr>
          <p:cNvSpPr txBox="1"/>
          <p:nvPr/>
        </p:nvSpPr>
        <p:spPr>
          <a:xfrm>
            <a:off x="704088" y="3645245"/>
            <a:ext cx="6178432" cy="1792224"/>
          </a:xfrm>
          <a:prstGeom prst="rect">
            <a:avLst/>
          </a:prstGeom>
          <a:noFill/>
        </p:spPr>
        <p:txBody>
          <a:bodyPr wrap="square" lIns="0" tIns="0" rIns="0" bIns="0" rtlCol="0">
            <a:noAutofit/>
          </a:bodyPr>
          <a:lstStyle/>
          <a:p>
            <a:pPr marL="285750" indent="-285750">
              <a:spcAft>
                <a:spcPts val="600"/>
              </a:spcAft>
              <a:buFont typeface="Arial" panose="020B0604020202020204" pitchFamily="34" charset="0"/>
              <a:buChar char="•"/>
            </a:pPr>
            <a:r>
              <a:rPr lang="de-CH">
                <a:solidFill>
                  <a:schemeClr val="tx2"/>
                </a:solidFill>
                <a:cs typeface="Arial" panose="020B0604020202020204" pitchFamily="34" charset="0"/>
              </a:rPr>
              <a:t>Das ERC war vom 23. Oktober bis zum 18. Februar in Betrieb, mit einer Pause für einen Umbau (16. November bis 5. Dezember) und über die Weihnachtszeit (23. Dezember bis 12. Januar) </a:t>
            </a:r>
          </a:p>
          <a:p>
            <a:pPr marL="285750" indent="-285750">
              <a:spcAft>
                <a:spcPts val="600"/>
              </a:spcAft>
              <a:buFont typeface="Arial" panose="020B0604020202020204" pitchFamily="34" charset="0"/>
              <a:buChar char="•"/>
            </a:pPr>
            <a:r>
              <a:rPr lang="de-CH">
                <a:solidFill>
                  <a:schemeClr val="tx2"/>
                </a:solidFill>
                <a:cs typeface="Arial" panose="020B0604020202020204" pitchFamily="34" charset="0"/>
              </a:rPr>
              <a:t>Während der Betriebsperiode wurde 20% des Heizbedarfs des Bühler-Areals gedeckt</a:t>
            </a:r>
          </a:p>
        </p:txBody>
      </p:sp>
    </p:spTree>
    <p:extLst>
      <p:ext uri="{BB962C8B-B14F-4D97-AF65-F5344CB8AC3E}">
        <p14:creationId xmlns:p14="http://schemas.microsoft.com/office/powerpoint/2010/main" val="1374092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C62B-C4F1-D4EA-97AC-89ACAC30D43B}"/>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74E3AFD-4893-3B43-2A08-6F8EEBE0FD6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7" imgH="346" progId="TCLayout.ActiveDocument.1">
                  <p:embed/>
                </p:oleObj>
              </mc:Choice>
              <mc:Fallback>
                <p:oleObj name="think-cell Folie" r:id="rId4" imgW="347" imgH="346" progId="TCLayout.ActiveDocument.1">
                  <p:embed/>
                  <p:pic>
                    <p:nvPicPr>
                      <p:cNvPr id="5" name="Objekt 4" hidden="1">
                        <a:extLst>
                          <a:ext uri="{FF2B5EF4-FFF2-40B4-BE49-F238E27FC236}">
                            <a16:creationId xmlns:a16="http://schemas.microsoft.com/office/drawing/2014/main" id="{D74E3AFD-4893-3B43-2A08-6F8EEBE0FD6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3B661921-1A98-76F3-7A51-404E9C8A6FC5}"/>
              </a:ext>
            </a:extLst>
          </p:cNvPr>
          <p:cNvSpPr>
            <a:spLocks noGrp="1"/>
          </p:cNvSpPr>
          <p:nvPr>
            <p:ph type="title"/>
          </p:nvPr>
        </p:nvSpPr>
        <p:spPr/>
        <p:txBody>
          <a:bodyPr vert="horz"/>
          <a:lstStyle/>
          <a:p>
            <a:r>
              <a:rPr lang="de-CH" sz="2799" b="1">
                <a:solidFill>
                  <a:schemeClr val="tx1"/>
                </a:solidFill>
              </a:rPr>
              <a:t>Brennstoff Zusammensetzung</a:t>
            </a:r>
            <a:endParaRPr lang="de-CH" sz="2799" b="1">
              <a:solidFill>
                <a:schemeClr val="tx1"/>
              </a:solidFill>
              <a:latin typeface="Arial Nova Light"/>
            </a:endParaRPr>
          </a:p>
        </p:txBody>
      </p:sp>
      <p:sp>
        <p:nvSpPr>
          <p:cNvPr id="14" name="Content Placeholder 13">
            <a:extLst>
              <a:ext uri="{FF2B5EF4-FFF2-40B4-BE49-F238E27FC236}">
                <a16:creationId xmlns:a16="http://schemas.microsoft.com/office/drawing/2014/main" id="{594C473B-7FDF-F9C2-E737-8F09A0D6F0D1}"/>
              </a:ext>
            </a:extLst>
          </p:cNvPr>
          <p:cNvSpPr>
            <a:spLocks noGrp="1"/>
          </p:cNvSpPr>
          <p:nvPr>
            <p:ph idx="12"/>
          </p:nvPr>
        </p:nvSpPr>
        <p:spPr>
          <a:xfrm>
            <a:off x="5114773" y="1895708"/>
            <a:ext cx="5472113" cy="3635298"/>
          </a:xfrm>
        </p:spPr>
        <p:txBody>
          <a:bodyPr/>
          <a:lstStyle/>
          <a:p>
            <a:pPr marL="285750" indent="-285750">
              <a:buFont typeface="Arial" panose="020B0604020202020204" pitchFamily="34" charset="0"/>
              <a:buChar char="•"/>
            </a:pPr>
            <a:r>
              <a:rPr lang="de-CH" sz="2000" b="1">
                <a:solidFill>
                  <a:schemeClr val="tx1"/>
                </a:solidFill>
              </a:rPr>
              <a:t>Die größte Herausforderung ist die Verbrennung dieser Mischung.</a:t>
            </a:r>
          </a:p>
          <a:p>
            <a:pPr marL="285750" indent="-285750">
              <a:buFont typeface="Arial" panose="020B0604020202020204" pitchFamily="34" charset="0"/>
              <a:buChar char="•"/>
            </a:pPr>
            <a:r>
              <a:rPr lang="de-CH" sz="2000" b="1">
                <a:solidFill>
                  <a:schemeClr val="tx1"/>
                </a:solidFill>
              </a:rPr>
              <a:t>Der Brennstoff ist eine Mischung aus verschiedenen Nebenströme, die in den Applikationszentren in Uzwil anfallen.</a:t>
            </a:r>
          </a:p>
          <a:p>
            <a:pPr marL="285750" indent="-285750">
              <a:buFont typeface="Arial" panose="020B0604020202020204" pitchFamily="34" charset="0"/>
              <a:buChar char="•"/>
            </a:pPr>
            <a:r>
              <a:rPr lang="de-CH" sz="2000" b="1">
                <a:solidFill>
                  <a:schemeClr val="tx1"/>
                </a:solidFill>
              </a:rPr>
              <a:t>Die Mischung besteht zu etwa 60–70 % aus Weizennebenprodukten</a:t>
            </a:r>
          </a:p>
          <a:p>
            <a:pPr marL="285750" indent="-285750">
              <a:buFont typeface="Arial" panose="020B0604020202020204" pitchFamily="34" charset="0"/>
              <a:buChar char="•"/>
            </a:pPr>
            <a:r>
              <a:rPr lang="de-CH" sz="2000" b="1">
                <a:solidFill>
                  <a:schemeClr val="tx1"/>
                </a:solidFill>
              </a:rPr>
              <a:t>Die Zusammensetzung ist natürlich nicht konstant und hängt von den Versuchen ab, die in den Applikationszentren stattfinden</a:t>
            </a:r>
          </a:p>
        </p:txBody>
      </p:sp>
      <p:sp>
        <p:nvSpPr>
          <p:cNvPr id="7" name="Rechteck 7">
            <a:extLst>
              <a:ext uri="{FF2B5EF4-FFF2-40B4-BE49-F238E27FC236}">
                <a16:creationId xmlns:a16="http://schemas.microsoft.com/office/drawing/2014/main" id="{2E07F11D-93B4-F493-321C-11F0559B1CF9}"/>
              </a:ext>
            </a:extLst>
          </p:cNvPr>
          <p:cNvSpPr/>
          <p:nvPr/>
        </p:nvSpPr>
        <p:spPr>
          <a:xfrm>
            <a:off x="162726" y="764652"/>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8" name="tk_175">
            <a:extLst>
              <a:ext uri="{FF2B5EF4-FFF2-40B4-BE49-F238E27FC236}">
                <a16:creationId xmlns:a16="http://schemas.microsoft.com/office/drawing/2014/main" id="{4531FB18-5F0F-8570-242A-483938D50D86}"/>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9" name="Textfeld 8">
            <a:extLst>
              <a:ext uri="{FF2B5EF4-FFF2-40B4-BE49-F238E27FC236}">
                <a16:creationId xmlns:a16="http://schemas.microsoft.com/office/drawing/2014/main" id="{9ED290D5-ACB5-C90D-3F3B-2705702F68B8}"/>
              </a:ext>
            </a:extLst>
          </p:cNvPr>
          <p:cNvSpPr txBox="1"/>
          <p:nvPr/>
        </p:nvSpPr>
        <p:spPr>
          <a:xfrm>
            <a:off x="10856381" y="534735"/>
            <a:ext cx="1060872" cy="637783"/>
          </a:xfrm>
          <a:prstGeom prst="rect">
            <a:avLst/>
          </a:prstGeom>
          <a:noFill/>
        </p:spPr>
        <p:txBody>
          <a:bodyPr wrap="square" lIns="0" tIns="0" rIns="0" bIns="0" rtlCol="0">
            <a:noAutofit/>
          </a:bodyPr>
          <a:lstStyle/>
          <a:p>
            <a:pPr algn="ctr"/>
            <a:r>
              <a:rPr lang="en-US" sz="1600" b="1" err="1">
                <a:solidFill>
                  <a:schemeClr val="accent6">
                    <a:lumMod val="60000"/>
                    <a:lumOff val="40000"/>
                  </a:schemeClr>
                </a:solidFill>
                <a:cs typeface="Arial" panose="020B0604020202020204" pitchFamily="34" charset="0"/>
              </a:rPr>
              <a:t>Heizung</a:t>
            </a:r>
            <a:r>
              <a:rPr lang="en-US" sz="1600" b="1">
                <a:solidFill>
                  <a:schemeClr val="accent6">
                    <a:lumMod val="60000"/>
                    <a:lumOff val="40000"/>
                  </a:schemeClr>
                </a:solidFill>
                <a:cs typeface="Arial" panose="020B0604020202020204" pitchFamily="34" charset="0"/>
              </a:rPr>
              <a:t>- </a:t>
            </a:r>
          </a:p>
          <a:p>
            <a:pPr algn="ctr"/>
            <a:r>
              <a:rPr lang="en-US" sz="1600" b="1">
                <a:solidFill>
                  <a:schemeClr val="accent6">
                    <a:lumMod val="60000"/>
                    <a:lumOff val="40000"/>
                  </a:schemeClr>
                </a:solidFill>
                <a:cs typeface="Arial" panose="020B0604020202020204" pitchFamily="34" charset="0"/>
              </a:rPr>
              <a:t>Anlage</a:t>
            </a:r>
          </a:p>
        </p:txBody>
      </p:sp>
      <p:graphicFrame>
        <p:nvGraphicFramePr>
          <p:cNvPr id="16" name="Content Placeholder 15">
            <a:extLst>
              <a:ext uri="{FF2B5EF4-FFF2-40B4-BE49-F238E27FC236}">
                <a16:creationId xmlns:a16="http://schemas.microsoft.com/office/drawing/2014/main" id="{A76C28CF-3DD5-F824-066B-EB5F90C37411}"/>
              </a:ext>
            </a:extLst>
          </p:cNvPr>
          <p:cNvGraphicFramePr>
            <a:graphicFrameLocks noGrp="1"/>
          </p:cNvGraphicFramePr>
          <p:nvPr>
            <p:ph idx="1"/>
          </p:nvPr>
        </p:nvGraphicFramePr>
        <p:xfrm>
          <a:off x="372957" y="1381284"/>
          <a:ext cx="3786341" cy="4712064"/>
        </p:xfrm>
        <a:graphic>
          <a:graphicData uri="http://schemas.openxmlformats.org/drawingml/2006/table">
            <a:tbl>
              <a:tblPr firstRow="1" bandRow="1">
                <a:tableStyleId>{69012ECD-51FC-41F1-AA8D-1B2483CD663E}</a:tableStyleId>
              </a:tblPr>
              <a:tblGrid>
                <a:gridCol w="2001146">
                  <a:extLst>
                    <a:ext uri="{9D8B030D-6E8A-4147-A177-3AD203B41FA5}">
                      <a16:colId xmlns:a16="http://schemas.microsoft.com/office/drawing/2014/main" val="834190027"/>
                    </a:ext>
                  </a:extLst>
                </a:gridCol>
                <a:gridCol w="1785195">
                  <a:extLst>
                    <a:ext uri="{9D8B030D-6E8A-4147-A177-3AD203B41FA5}">
                      <a16:colId xmlns:a16="http://schemas.microsoft.com/office/drawing/2014/main" val="1447260329"/>
                    </a:ext>
                  </a:extLst>
                </a:gridCol>
              </a:tblGrid>
              <a:tr h="274882">
                <a:tc>
                  <a:txBody>
                    <a:bodyPr/>
                    <a:lstStyle/>
                    <a:p>
                      <a:pPr marL="0" algn="ctr" defTabSz="731352" rtl="0" eaLnBrk="1" latinLnBrk="0" hangingPunct="1"/>
                      <a:r>
                        <a:rPr lang="de-CH" sz="1800" b="1" kern="1200">
                          <a:solidFill>
                            <a:schemeClr val="bg1"/>
                          </a:solidFill>
                        </a:rPr>
                        <a:t>Nebenströme</a:t>
                      </a:r>
                      <a:endParaRPr lang="de-CH" sz="1800" b="1" kern="1200">
                        <a:solidFill>
                          <a:schemeClr val="bg1"/>
                        </a:solidFill>
                        <a:latin typeface="+mn-lt"/>
                        <a:ea typeface="+mn-ea"/>
                        <a:cs typeface="+mn-cs"/>
                      </a:endParaRPr>
                    </a:p>
                  </a:txBody>
                  <a:tcPr/>
                </a:tc>
                <a:tc>
                  <a:txBody>
                    <a:bodyPr/>
                    <a:lstStyle/>
                    <a:p>
                      <a:pPr marL="0" algn="ctr" defTabSz="731352" rtl="0" eaLnBrk="1" latinLnBrk="0" hangingPunct="1"/>
                      <a:r>
                        <a:rPr lang="de-CH" sz="1800" b="1" kern="1200">
                          <a:solidFill>
                            <a:schemeClr val="bg1"/>
                          </a:solidFill>
                          <a:highlight>
                            <a:srgbClr val="AAD2B4"/>
                          </a:highlight>
                        </a:rPr>
                        <a:t>% im Brennstoff</a:t>
                      </a:r>
                      <a:endParaRPr lang="de-CH" sz="1800" b="1" kern="1200">
                        <a:solidFill>
                          <a:schemeClr val="bg1"/>
                        </a:solidFill>
                        <a:highlight>
                          <a:srgbClr val="AAD2B4"/>
                        </a:highlight>
                        <a:latin typeface="+mn-lt"/>
                        <a:ea typeface="+mn-ea"/>
                        <a:cs typeface="+mn-cs"/>
                      </a:endParaRPr>
                    </a:p>
                  </a:txBody>
                  <a:tcPr/>
                </a:tc>
                <a:extLst>
                  <a:ext uri="{0D108BD9-81ED-4DB2-BD59-A6C34878D82A}">
                    <a16:rowId xmlns:a16="http://schemas.microsoft.com/office/drawing/2014/main" val="1656195889"/>
                  </a:ext>
                </a:extLst>
              </a:tr>
              <a:tr h="271644">
                <a:tc>
                  <a:txBody>
                    <a:bodyPr/>
                    <a:lstStyle/>
                    <a:p>
                      <a:pPr marL="0" algn="ctr" defTabSz="731352" rtl="0" eaLnBrk="1" fontAlgn="b" latinLnBrk="0" hangingPunct="1">
                        <a:buNone/>
                      </a:pPr>
                      <a:r>
                        <a:rPr lang="de-CH" sz="1400" b="1" kern="1200">
                          <a:solidFill>
                            <a:schemeClr val="tx1"/>
                          </a:solidFill>
                        </a:rPr>
                        <a:t>Weizen</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62.3</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525925124"/>
                  </a:ext>
                </a:extLst>
              </a:tr>
              <a:tr h="271644">
                <a:tc>
                  <a:txBody>
                    <a:bodyPr/>
                    <a:lstStyle/>
                    <a:p>
                      <a:pPr marL="0" algn="ctr" defTabSz="731352" rtl="0" eaLnBrk="1" fontAlgn="b" latinLnBrk="0" hangingPunct="1">
                        <a:buNone/>
                      </a:pPr>
                      <a:r>
                        <a:rPr lang="de-CH" sz="1400" b="1" kern="1200">
                          <a:solidFill>
                            <a:schemeClr val="tx1"/>
                          </a:solidFill>
                        </a:rPr>
                        <a:t>Mais</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13.0</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34186738"/>
                  </a:ext>
                </a:extLst>
              </a:tr>
              <a:tr h="271644">
                <a:tc>
                  <a:txBody>
                    <a:bodyPr/>
                    <a:lstStyle/>
                    <a:p>
                      <a:pPr marL="0" algn="ctr" defTabSz="731352" rtl="0" eaLnBrk="1" fontAlgn="b" latinLnBrk="0" hangingPunct="1">
                        <a:buNone/>
                      </a:pPr>
                      <a:r>
                        <a:rPr lang="de-CH" sz="1400" b="1" kern="1200">
                          <a:solidFill>
                            <a:schemeClr val="tx1"/>
                          </a:solidFill>
                        </a:rPr>
                        <a:t>Erbsen</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7.6</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620905360"/>
                  </a:ext>
                </a:extLst>
              </a:tr>
              <a:tr h="271644">
                <a:tc>
                  <a:txBody>
                    <a:bodyPr/>
                    <a:lstStyle/>
                    <a:p>
                      <a:pPr marL="0" algn="ctr" defTabSz="731352" rtl="0" eaLnBrk="1" fontAlgn="b" latinLnBrk="0" hangingPunct="1">
                        <a:buNone/>
                      </a:pPr>
                      <a:r>
                        <a:rPr lang="de-CH" sz="1400" b="1" kern="1200">
                          <a:solidFill>
                            <a:schemeClr val="tx1"/>
                          </a:solidFill>
                        </a:rPr>
                        <a:t>Mischprodukt</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3.1</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9679005"/>
                  </a:ext>
                </a:extLst>
              </a:tr>
              <a:tr h="271644">
                <a:tc>
                  <a:txBody>
                    <a:bodyPr/>
                    <a:lstStyle/>
                    <a:p>
                      <a:pPr marL="0" algn="ctr" defTabSz="731352" rtl="0" eaLnBrk="1" fontAlgn="b" latinLnBrk="0" hangingPunct="1">
                        <a:buNone/>
                      </a:pPr>
                      <a:r>
                        <a:rPr lang="de-CH" sz="1400" b="1" kern="1200">
                          <a:solidFill>
                            <a:schemeClr val="tx1"/>
                          </a:solidFill>
                        </a:rPr>
                        <a:t>Sonnenblumen</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2.8</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78982182"/>
                  </a:ext>
                </a:extLst>
              </a:tr>
              <a:tr h="271644">
                <a:tc>
                  <a:txBody>
                    <a:bodyPr/>
                    <a:lstStyle/>
                    <a:p>
                      <a:pPr marL="0" algn="ctr" defTabSz="731352" rtl="0" eaLnBrk="1" fontAlgn="b" latinLnBrk="0" hangingPunct="1">
                        <a:buNone/>
                      </a:pPr>
                      <a:r>
                        <a:rPr lang="de-CH" sz="1400" b="1" kern="1200">
                          <a:solidFill>
                            <a:schemeClr val="tx1"/>
                          </a:solidFill>
                        </a:rPr>
                        <a:t>Hafer</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1.4</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58524062"/>
                  </a:ext>
                </a:extLst>
              </a:tr>
              <a:tr h="271644">
                <a:tc>
                  <a:txBody>
                    <a:bodyPr/>
                    <a:lstStyle/>
                    <a:p>
                      <a:pPr marL="0" algn="ctr" defTabSz="731352" rtl="0" eaLnBrk="1" fontAlgn="b" latinLnBrk="0" hangingPunct="1">
                        <a:buNone/>
                      </a:pPr>
                      <a:r>
                        <a:rPr lang="de-CH" sz="1400" b="1" kern="1200">
                          <a:solidFill>
                            <a:schemeClr val="tx1"/>
                          </a:solidFill>
                        </a:rPr>
                        <a:t>Soja</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1.1</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52253901"/>
                  </a:ext>
                </a:extLst>
              </a:tr>
              <a:tr h="271644">
                <a:tc>
                  <a:txBody>
                    <a:bodyPr/>
                    <a:lstStyle/>
                    <a:p>
                      <a:pPr marL="0" algn="ctr" defTabSz="731352" rtl="0" eaLnBrk="1" fontAlgn="b" latinLnBrk="0" hangingPunct="1">
                        <a:buNone/>
                      </a:pPr>
                      <a:r>
                        <a:rPr lang="de-CH" sz="1400" b="1" kern="1200" err="1">
                          <a:solidFill>
                            <a:schemeClr val="tx1"/>
                          </a:solidFill>
                        </a:rPr>
                        <a:t>Flush</a:t>
                      </a:r>
                      <a:r>
                        <a:rPr lang="de-CH" sz="1400" b="1" kern="1200">
                          <a:solidFill>
                            <a:schemeClr val="tx1"/>
                          </a:solidFill>
                        </a:rPr>
                        <a:t> Pellets</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1.0</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709755899"/>
                  </a:ext>
                </a:extLst>
              </a:tr>
              <a:tr h="271644">
                <a:tc>
                  <a:txBody>
                    <a:bodyPr/>
                    <a:lstStyle/>
                    <a:p>
                      <a:pPr marL="0" algn="ctr" defTabSz="731352" rtl="0" eaLnBrk="1" fontAlgn="b" latinLnBrk="0" hangingPunct="1">
                        <a:buNone/>
                      </a:pPr>
                      <a:r>
                        <a:rPr lang="de-CH" sz="1400" b="1" kern="1200">
                          <a:solidFill>
                            <a:schemeClr val="tx1"/>
                          </a:solidFill>
                        </a:rPr>
                        <a:t>Gerstenmalz</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0.8</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62865681"/>
                  </a:ext>
                </a:extLst>
              </a:tr>
              <a:tr h="271644">
                <a:tc>
                  <a:txBody>
                    <a:bodyPr/>
                    <a:lstStyle/>
                    <a:p>
                      <a:pPr marL="0" algn="ctr" defTabSz="731352" rtl="0" eaLnBrk="1" fontAlgn="b" latinLnBrk="0" hangingPunct="1">
                        <a:buNone/>
                      </a:pPr>
                      <a:r>
                        <a:rPr lang="de-CH" sz="1400" b="1" kern="1200">
                          <a:solidFill>
                            <a:schemeClr val="tx1"/>
                          </a:solidFill>
                        </a:rPr>
                        <a:t>Rapsschrot</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0.8</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38052212"/>
                  </a:ext>
                </a:extLst>
              </a:tr>
              <a:tr h="271644">
                <a:tc>
                  <a:txBody>
                    <a:bodyPr/>
                    <a:lstStyle/>
                    <a:p>
                      <a:pPr marL="0" algn="ctr" defTabSz="731352" rtl="0" eaLnBrk="1" fontAlgn="b" latinLnBrk="0" hangingPunct="1">
                        <a:buNone/>
                      </a:pPr>
                      <a:r>
                        <a:rPr lang="de-CH" sz="1400" b="1" kern="1200">
                          <a:solidFill>
                            <a:schemeClr val="tx1"/>
                          </a:solidFill>
                        </a:rPr>
                        <a:t>Fava</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0.7</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336776335"/>
                  </a:ext>
                </a:extLst>
              </a:tr>
              <a:tr h="271644">
                <a:tc>
                  <a:txBody>
                    <a:bodyPr/>
                    <a:lstStyle/>
                    <a:p>
                      <a:pPr marL="0" algn="ctr" defTabSz="731352" rtl="0" eaLnBrk="1" fontAlgn="b" latinLnBrk="0" hangingPunct="1">
                        <a:buNone/>
                      </a:pPr>
                      <a:r>
                        <a:rPr lang="de-CH" sz="1400" b="1" kern="1200">
                          <a:solidFill>
                            <a:schemeClr val="tx1"/>
                          </a:solidFill>
                        </a:rPr>
                        <a:t>Fonio</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0.5</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447242480"/>
                  </a:ext>
                </a:extLst>
              </a:tr>
              <a:tr h="271644">
                <a:tc>
                  <a:txBody>
                    <a:bodyPr/>
                    <a:lstStyle/>
                    <a:p>
                      <a:pPr marL="0" algn="ctr" defTabSz="731352" rtl="0" eaLnBrk="1" fontAlgn="b" latinLnBrk="0" hangingPunct="1">
                        <a:buNone/>
                      </a:pPr>
                      <a:r>
                        <a:rPr lang="de-CH" sz="1400" b="1" kern="1200" err="1">
                          <a:solidFill>
                            <a:schemeClr val="tx1"/>
                          </a:solidFill>
                        </a:rPr>
                        <a:t>Kaffe</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0.4</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56364138"/>
                  </a:ext>
                </a:extLst>
              </a:tr>
              <a:tr h="271644">
                <a:tc>
                  <a:txBody>
                    <a:bodyPr/>
                    <a:lstStyle/>
                    <a:p>
                      <a:pPr marL="0" algn="ctr" defTabSz="731352" rtl="0" eaLnBrk="1" fontAlgn="b" latinLnBrk="0" hangingPunct="1">
                        <a:buNone/>
                      </a:pPr>
                      <a:r>
                        <a:rPr lang="de-CH" sz="1400" b="1" kern="1200">
                          <a:solidFill>
                            <a:schemeClr val="tx1"/>
                          </a:solidFill>
                        </a:rPr>
                        <a:t>Linsen</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0.3</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281508855"/>
                  </a:ext>
                </a:extLst>
              </a:tr>
              <a:tr h="271644">
                <a:tc>
                  <a:txBody>
                    <a:bodyPr/>
                    <a:lstStyle/>
                    <a:p>
                      <a:pPr marL="0" algn="ctr" defTabSz="731352" rtl="0" eaLnBrk="1" fontAlgn="b" latinLnBrk="0" hangingPunct="1">
                        <a:buNone/>
                      </a:pPr>
                      <a:r>
                        <a:rPr lang="de-CH" sz="1400" b="1" kern="1200">
                          <a:solidFill>
                            <a:schemeClr val="tx1"/>
                          </a:solidFill>
                        </a:rPr>
                        <a:t>Kakao</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0.3</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715635004"/>
                  </a:ext>
                </a:extLst>
              </a:tr>
              <a:tr h="271644">
                <a:tc>
                  <a:txBody>
                    <a:bodyPr/>
                    <a:lstStyle/>
                    <a:p>
                      <a:pPr marL="0" algn="ctr" defTabSz="731352" rtl="0" eaLnBrk="1" fontAlgn="b" latinLnBrk="0" hangingPunct="1">
                        <a:buNone/>
                      </a:pPr>
                      <a:r>
                        <a:rPr lang="de-CH" sz="1400" b="1" kern="1200">
                          <a:solidFill>
                            <a:schemeClr val="tx1"/>
                          </a:solidFill>
                        </a:rPr>
                        <a:t>Johannesbrot</a:t>
                      </a:r>
                      <a:endParaRPr lang="de-CH" sz="1400" b="1" kern="1200">
                        <a:solidFill>
                          <a:schemeClr val="tx1"/>
                        </a:solidFill>
                        <a:latin typeface="+mn-lt"/>
                        <a:ea typeface="+mn-ea"/>
                        <a:cs typeface="+mn-cs"/>
                      </a:endParaRPr>
                    </a:p>
                  </a:txBody>
                  <a:tcPr marL="9525" marR="9525" marT="9525" marB="0" anchor="ctr"/>
                </a:tc>
                <a:tc>
                  <a:txBody>
                    <a:bodyPr/>
                    <a:lstStyle/>
                    <a:p>
                      <a:pPr algn="ctr" fontAlgn="b">
                        <a:buNone/>
                      </a:pPr>
                      <a:r>
                        <a:rPr lang="de-CH" sz="1400" b="1" u="none" strike="noStrike">
                          <a:solidFill>
                            <a:srgbClr val="000000"/>
                          </a:solidFill>
                          <a:effectLst/>
                        </a:rPr>
                        <a:t>0.3</a:t>
                      </a:r>
                      <a:endParaRPr lang="de-CH"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446093013"/>
                  </a:ext>
                </a:extLst>
              </a:tr>
            </a:tbl>
          </a:graphicData>
        </a:graphic>
      </p:graphicFrame>
    </p:spTree>
    <p:extLst>
      <p:ext uri="{BB962C8B-B14F-4D97-AF65-F5344CB8AC3E}">
        <p14:creationId xmlns:p14="http://schemas.microsoft.com/office/powerpoint/2010/main" val="2859903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114737-44C3-67E8-AD11-234FE4B80B82}"/>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8A2650F4-4E40-5E27-3F3D-C9275274A1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7" imgH="346" progId="TCLayout.ActiveDocument.1">
                  <p:embed/>
                </p:oleObj>
              </mc:Choice>
              <mc:Fallback>
                <p:oleObj name="think-cell Folie" r:id="rId4" imgW="347" imgH="346" progId="TCLayout.ActiveDocument.1">
                  <p:embed/>
                  <p:pic>
                    <p:nvPicPr>
                      <p:cNvPr id="5" name="Objekt 4" hidden="1">
                        <a:extLst>
                          <a:ext uri="{FF2B5EF4-FFF2-40B4-BE49-F238E27FC236}">
                            <a16:creationId xmlns:a16="http://schemas.microsoft.com/office/drawing/2014/main" id="{8A2650F4-4E40-5E27-3F3D-C9275274A13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C656142-5F02-9FC7-6C40-505ED897E15A}"/>
              </a:ext>
            </a:extLst>
          </p:cNvPr>
          <p:cNvSpPr>
            <a:spLocks noGrp="1"/>
          </p:cNvSpPr>
          <p:nvPr>
            <p:ph type="title"/>
          </p:nvPr>
        </p:nvSpPr>
        <p:spPr>
          <a:xfrm>
            <a:off x="193290" y="119205"/>
            <a:ext cx="11160000" cy="510235"/>
          </a:xfrm>
        </p:spPr>
        <p:txBody>
          <a:bodyPr vert="horz"/>
          <a:lstStyle/>
          <a:p>
            <a:r>
              <a:rPr lang="de-CH" sz="2799" b="1">
                <a:solidFill>
                  <a:schemeClr val="tx1"/>
                </a:solidFill>
              </a:rPr>
              <a:t>Winter Betrieb 2025-2026</a:t>
            </a:r>
            <a:endParaRPr lang="de-CH" sz="2799" b="1">
              <a:solidFill>
                <a:schemeClr val="tx1"/>
              </a:solidFill>
              <a:latin typeface="Arial Nova Light"/>
            </a:endParaRPr>
          </a:p>
        </p:txBody>
      </p:sp>
      <p:sp>
        <p:nvSpPr>
          <p:cNvPr id="7" name="Rechteck 7">
            <a:extLst>
              <a:ext uri="{FF2B5EF4-FFF2-40B4-BE49-F238E27FC236}">
                <a16:creationId xmlns:a16="http://schemas.microsoft.com/office/drawing/2014/main" id="{F8DD79C9-4C99-5A7A-8B83-1BD3B0BF8579}"/>
              </a:ext>
            </a:extLst>
          </p:cNvPr>
          <p:cNvSpPr/>
          <p:nvPr/>
        </p:nvSpPr>
        <p:spPr>
          <a:xfrm>
            <a:off x="194922" y="629440"/>
            <a:ext cx="10424160" cy="27432"/>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endParaRPr lang="de-DE" sz="1600" err="1">
              <a:solidFill>
                <a:schemeClr val="tx2"/>
              </a:solidFill>
              <a:latin typeface="Arial" panose="020B0604020202020204" pitchFamily="34" charset="0"/>
              <a:cs typeface="Arial" panose="020B0604020202020204" pitchFamily="34" charset="0"/>
            </a:endParaRPr>
          </a:p>
        </p:txBody>
      </p:sp>
      <p:sp>
        <p:nvSpPr>
          <p:cNvPr id="8" name="tk_175">
            <a:extLst>
              <a:ext uri="{FF2B5EF4-FFF2-40B4-BE49-F238E27FC236}">
                <a16:creationId xmlns:a16="http://schemas.microsoft.com/office/drawing/2014/main" id="{A202BC91-7B9B-EC25-531E-13C28A14A87D}"/>
              </a:ext>
            </a:extLst>
          </p:cNvPr>
          <p:cNvSpPr>
            <a:spLocks noChangeAspect="1"/>
          </p:cNvSpPr>
          <p:nvPr/>
        </p:nvSpPr>
        <p:spPr>
          <a:xfrm rot="16200000" flipH="1">
            <a:off x="10653544" y="138203"/>
            <a:ext cx="1445063" cy="1430848"/>
          </a:xfrm>
          <a:custGeom>
            <a:avLst/>
            <a:gdLst/>
            <a:ahLst/>
            <a:cxnLst/>
            <a:rect l="l" t="t" r="r" b="b"/>
            <a:pathLst>
              <a:path w="1800000" h="1800000">
                <a:moveTo>
                  <a:pt x="900000" y="0"/>
                </a:moveTo>
                <a:cubicBezTo>
                  <a:pt x="1397056" y="0"/>
                  <a:pt x="1800000" y="402944"/>
                  <a:pt x="1800000" y="900000"/>
                </a:cubicBezTo>
                <a:cubicBezTo>
                  <a:pt x="1800000" y="1397056"/>
                  <a:pt x="1397056" y="1800000"/>
                  <a:pt x="900000" y="1800000"/>
                </a:cubicBezTo>
                <a:lnTo>
                  <a:pt x="0" y="1800000"/>
                </a:lnTo>
                <a:lnTo>
                  <a:pt x="0" y="900000"/>
                </a:lnTo>
                <a:cubicBezTo>
                  <a:pt x="0" y="402944"/>
                  <a:pt x="402944" y="0"/>
                  <a:pt x="900000" y="0"/>
                </a:cubicBezTo>
                <a:close/>
              </a:path>
            </a:pathLst>
          </a:custGeom>
          <a:gradFill>
            <a:gsLst>
              <a:gs pos="0">
                <a:srgbClr val="C97528"/>
              </a:gs>
              <a:gs pos="69000">
                <a:schemeClr val="bg2"/>
              </a:gs>
              <a:gs pos="54000">
                <a:schemeClr val="accent3"/>
              </a:gs>
              <a:gs pos="77587">
                <a:srgbClr val="2A8669"/>
              </a:gs>
              <a:gs pos="100000">
                <a:schemeClr val="accent5">
                  <a:lumMod val="50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rtlCol="0" anchor="t"/>
          <a:lstStyle/>
          <a:p>
            <a:endParaRPr lang="de-DE" sz="160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9" name="Textfeld 8">
            <a:extLst>
              <a:ext uri="{FF2B5EF4-FFF2-40B4-BE49-F238E27FC236}">
                <a16:creationId xmlns:a16="http://schemas.microsoft.com/office/drawing/2014/main" id="{FCA5F2A1-781A-5449-B843-F185A452F95B}"/>
              </a:ext>
            </a:extLst>
          </p:cNvPr>
          <p:cNvSpPr txBox="1"/>
          <p:nvPr/>
        </p:nvSpPr>
        <p:spPr>
          <a:xfrm>
            <a:off x="10856381" y="534735"/>
            <a:ext cx="1060872" cy="637783"/>
          </a:xfrm>
          <a:prstGeom prst="rect">
            <a:avLst/>
          </a:prstGeom>
          <a:noFill/>
        </p:spPr>
        <p:txBody>
          <a:bodyPr wrap="square" lIns="0" tIns="0" rIns="0" bIns="0" rtlCol="0">
            <a:noAutofit/>
          </a:bodyPr>
          <a:lstStyle/>
          <a:p>
            <a:pPr algn="ctr"/>
            <a:r>
              <a:rPr lang="en-US" sz="1600" b="1" err="1">
                <a:solidFill>
                  <a:schemeClr val="accent6">
                    <a:lumMod val="60000"/>
                    <a:lumOff val="40000"/>
                  </a:schemeClr>
                </a:solidFill>
                <a:cs typeface="Arial" panose="020B0604020202020204" pitchFamily="34" charset="0"/>
              </a:rPr>
              <a:t>Heizung</a:t>
            </a:r>
            <a:r>
              <a:rPr lang="en-US" sz="1600" b="1">
                <a:solidFill>
                  <a:schemeClr val="accent6">
                    <a:lumMod val="60000"/>
                    <a:lumOff val="40000"/>
                  </a:schemeClr>
                </a:solidFill>
                <a:cs typeface="Arial" panose="020B0604020202020204" pitchFamily="34" charset="0"/>
              </a:rPr>
              <a:t>- </a:t>
            </a:r>
          </a:p>
          <a:p>
            <a:pPr algn="ctr"/>
            <a:r>
              <a:rPr lang="en-US" sz="1600" b="1">
                <a:solidFill>
                  <a:schemeClr val="accent6">
                    <a:lumMod val="60000"/>
                    <a:lumOff val="40000"/>
                  </a:schemeClr>
                </a:solidFill>
                <a:cs typeface="Arial" panose="020B0604020202020204" pitchFamily="34" charset="0"/>
              </a:rPr>
              <a:t>Anlage</a:t>
            </a:r>
          </a:p>
        </p:txBody>
      </p:sp>
      <p:sp>
        <p:nvSpPr>
          <p:cNvPr id="4" name="Fußzeilenplatzhalter 3">
            <a:extLst>
              <a:ext uri="{FF2B5EF4-FFF2-40B4-BE49-F238E27FC236}">
                <a16:creationId xmlns:a16="http://schemas.microsoft.com/office/drawing/2014/main" id="{9CF90D6F-3B51-28F3-64DD-4EE9543616C6}"/>
              </a:ext>
            </a:extLst>
          </p:cNvPr>
          <p:cNvSpPr>
            <a:spLocks noGrp="1"/>
          </p:cNvSpPr>
          <p:nvPr>
            <p:ph type="ftr" sz="quarter" idx="10"/>
          </p:nvPr>
        </p:nvSpPr>
        <p:spPr/>
        <p:txBody>
          <a:bodyPr/>
          <a:lstStyle/>
          <a:p>
            <a:endParaRPr lang="en-US"/>
          </a:p>
        </p:txBody>
      </p:sp>
      <p:sp>
        <p:nvSpPr>
          <p:cNvPr id="13" name="TextBox 12">
            <a:extLst>
              <a:ext uri="{FF2B5EF4-FFF2-40B4-BE49-F238E27FC236}">
                <a16:creationId xmlns:a16="http://schemas.microsoft.com/office/drawing/2014/main" id="{6D00CF46-30F7-52CE-3494-2F79F57E88D9}"/>
              </a:ext>
            </a:extLst>
          </p:cNvPr>
          <p:cNvSpPr txBox="1"/>
          <p:nvPr/>
        </p:nvSpPr>
        <p:spPr>
          <a:xfrm>
            <a:off x="365760" y="5559552"/>
            <a:ext cx="8938256" cy="669008"/>
          </a:xfrm>
          <a:prstGeom prst="rect">
            <a:avLst/>
          </a:prstGeom>
          <a:noFill/>
        </p:spPr>
        <p:txBody>
          <a:bodyPr wrap="square" lIns="0" tIns="0" rIns="0" bIns="0" rtlCol="0">
            <a:noAutofit/>
          </a:bodyPr>
          <a:lstStyle/>
          <a:p>
            <a:pPr marL="285750" indent="-285750" algn="l">
              <a:spcAft>
                <a:spcPts val="600"/>
              </a:spcAft>
              <a:buFont typeface="Arial" panose="020B0604020202020204" pitchFamily="34" charset="0"/>
              <a:buChar char="•"/>
            </a:pPr>
            <a:r>
              <a:rPr lang="de-CH" sz="1600">
                <a:solidFill>
                  <a:schemeClr val="tx2"/>
                </a:solidFill>
                <a:cs typeface="Arial" panose="020B0604020202020204" pitchFamily="34" charset="0"/>
              </a:rPr>
              <a:t>Durch die Optimierung des Anlagenbetriebs konnten wir </a:t>
            </a:r>
            <a:r>
              <a:rPr lang="de-CH" sz="1600" err="1">
                <a:solidFill>
                  <a:schemeClr val="tx2"/>
                </a:solidFill>
                <a:cs typeface="Arial" panose="020B0604020202020204" pitchFamily="34" charset="0"/>
              </a:rPr>
              <a:t>NOx</a:t>
            </a:r>
            <a:r>
              <a:rPr lang="de-CH" sz="1600">
                <a:solidFill>
                  <a:schemeClr val="tx2"/>
                </a:solidFill>
                <a:cs typeface="Arial" panose="020B0604020202020204" pitchFamily="34" charset="0"/>
              </a:rPr>
              <a:t>-Emissionen von unter </a:t>
            </a:r>
            <a:r>
              <a:rPr lang="de-CH" sz="1600" b="1" u="sng">
                <a:solidFill>
                  <a:schemeClr val="tx2"/>
                </a:solidFill>
                <a:cs typeface="Arial" panose="020B0604020202020204" pitchFamily="34" charset="0"/>
              </a:rPr>
              <a:t>100 mg/Nm³</a:t>
            </a:r>
            <a:r>
              <a:rPr lang="de-CH" sz="1600">
                <a:solidFill>
                  <a:schemeClr val="tx2"/>
                </a:solidFill>
                <a:cs typeface="Arial" panose="020B0604020202020204" pitchFamily="34" charset="0"/>
              </a:rPr>
              <a:t> bei 11 % O₂ erreichen.</a:t>
            </a:r>
          </a:p>
        </p:txBody>
      </p:sp>
      <p:pic>
        <p:nvPicPr>
          <p:cNvPr id="15" name="Picture 14">
            <a:extLst>
              <a:ext uri="{FF2B5EF4-FFF2-40B4-BE49-F238E27FC236}">
                <a16:creationId xmlns:a16="http://schemas.microsoft.com/office/drawing/2014/main" id="{FB580F4D-8B19-A9C8-CD24-4381E7A17E98}"/>
              </a:ext>
            </a:extLst>
          </p:cNvPr>
          <p:cNvPicPr>
            <a:picLocks noChangeAspect="1"/>
          </p:cNvPicPr>
          <p:nvPr/>
        </p:nvPicPr>
        <p:blipFill>
          <a:blip r:embed="rId6"/>
          <a:stretch>
            <a:fillRect/>
          </a:stretch>
        </p:blipFill>
        <p:spPr>
          <a:xfrm>
            <a:off x="365760" y="870301"/>
            <a:ext cx="9121140" cy="4335658"/>
          </a:xfrm>
          <a:prstGeom prst="rect">
            <a:avLst/>
          </a:prstGeom>
        </p:spPr>
      </p:pic>
    </p:spTree>
    <p:extLst>
      <p:ext uri="{BB962C8B-B14F-4D97-AF65-F5344CB8AC3E}">
        <p14:creationId xmlns:p14="http://schemas.microsoft.com/office/powerpoint/2010/main" val="120178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C99ECA-EE7F-AD57-05F2-55C9DF4ACA94}"/>
              </a:ext>
            </a:extLst>
          </p:cNvPr>
          <p:cNvSpPr>
            <a:spLocks noGrp="1"/>
          </p:cNvSpPr>
          <p:nvPr>
            <p:ph type="sldNum" sz="quarter" idx="11"/>
          </p:nvPr>
        </p:nvSpPr>
        <p:spPr/>
        <p:txBody>
          <a:bodyPr/>
          <a:lstStyle/>
          <a:p>
            <a:fld id="{0D1F56E0-B6F6-48D7-9539-F293D99B01ED}" type="slidenum">
              <a:rPr lang="en-US" smtClean="0"/>
              <a:pPr/>
              <a:t>16</a:t>
            </a:fld>
            <a:endParaRPr lang="en-US"/>
          </a:p>
        </p:txBody>
      </p:sp>
    </p:spTree>
    <p:extLst>
      <p:ext uri="{BB962C8B-B14F-4D97-AF65-F5344CB8AC3E}">
        <p14:creationId xmlns:p14="http://schemas.microsoft.com/office/powerpoint/2010/main" val="577505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01" name="S3001"/>
          <p:cNvSpPr/>
          <p:nvPr/>
        </p:nvSpPr>
        <p:spPr>
          <a:xfrm>
            <a:off x="0" y="0"/>
            <a:ext cx="12192000" cy="6000000"/>
          </a:xfrm>
          <a:prstGeom prst="rect">
            <a:avLst/>
          </a:prstGeom>
          <a:solidFill>
            <a:srgbClr val="222A2F"/>
          </a:solidFill>
          <a:ln>
            <a:noFill/>
          </a:ln>
        </p:spPr>
        <p:txBody>
          <a:bodyPr wrap="square" lIns="182880" tIns="91440" rIns="182880" bIns="91440" rtlCol="0" anchor="ctr">
            <a:normAutofit/>
          </a:bodyPr>
          <a:lstStyle/>
          <a:p>
            <a:endParaRPr lang="en-US"/>
          </a:p>
        </p:txBody>
      </p:sp>
      <p:pic>
        <p:nvPicPr>
          <p:cNvPr id="3002" name="P3002"/>
          <p:cNvPicPr>
            <a:picLocks noChangeAspect="1"/>
          </p:cNvPicPr>
          <p:nvPr/>
        </p:nvPicPr>
        <p:blipFill>
          <a:blip r:embed="rId3"/>
          <a:stretch>
            <a:fillRect/>
          </a:stretch>
        </p:blipFill>
        <p:spPr>
          <a:xfrm>
            <a:off x="6300000" y="0"/>
            <a:ext cx="5892000" cy="3773000"/>
          </a:xfrm>
          <a:prstGeom prst="rect">
            <a:avLst/>
          </a:prstGeom>
        </p:spPr>
      </p:pic>
      <p:sp>
        <p:nvSpPr>
          <p:cNvPr id="3003" name="S3003"/>
          <p:cNvSpPr/>
          <p:nvPr/>
        </p:nvSpPr>
        <p:spPr>
          <a:xfrm>
            <a:off x="6300000" y="0"/>
            <a:ext cx="5892000" cy="3773000"/>
          </a:xfrm>
          <a:prstGeom prst="rect">
            <a:avLst/>
          </a:prstGeom>
          <a:noFill/>
          <a:ln>
            <a:noFill/>
          </a:ln>
        </p:spPr>
        <p:txBody>
          <a:bodyPr wrap="square" lIns="182880" tIns="91440" rIns="182880" bIns="91440" rtlCol="0" anchor="ctr">
            <a:normAutofit/>
          </a:bodyPr>
          <a:lstStyle/>
          <a:p>
            <a:endParaRPr lang="en-US"/>
          </a:p>
        </p:txBody>
      </p:sp>
      <p:sp>
        <p:nvSpPr>
          <p:cNvPr id="3004" name="T3004"/>
          <p:cNvSpPr txBox="1"/>
          <p:nvPr/>
        </p:nvSpPr>
        <p:spPr>
          <a:xfrm>
            <a:off x="700000" y="900000"/>
            <a:ext cx="3000000" cy="300000"/>
          </a:xfrm>
          <a:prstGeom prst="rect">
            <a:avLst/>
          </a:prstGeom>
          <a:noFill/>
          <a:ln>
            <a:noFill/>
          </a:ln>
        </p:spPr>
        <p:txBody>
          <a:bodyPr wrap="square" lIns="0" tIns="0" rIns="0" bIns="0" rtlCol="0" anchor="t">
            <a:normAutofit/>
          </a:bodyPr>
          <a:lstStyle/>
          <a:p>
            <a:pPr algn="l">
              <a:lnSpc>
                <a:spcPct val="100000"/>
              </a:lnSpc>
              <a:buNone/>
            </a:pPr>
            <a:r>
              <a:rPr lang="en-US" sz="1400" b="1">
                <a:solidFill>
                  <a:srgbClr val="E0851B"/>
                </a:solidFill>
                <a:latin typeface="Tw Cen MT" panose="020B0602020104020603" pitchFamily="34" charset="0"/>
              </a:rPr>
              <a:t>VORTEX LAB</a:t>
            </a:r>
          </a:p>
        </p:txBody>
      </p:sp>
      <p:sp>
        <p:nvSpPr>
          <p:cNvPr id="3005" name="T3005"/>
          <p:cNvSpPr txBox="1"/>
          <p:nvPr/>
        </p:nvSpPr>
        <p:spPr>
          <a:xfrm>
            <a:off x="700000" y="1500000"/>
            <a:ext cx="5400000" cy="2600000"/>
          </a:xfrm>
          <a:prstGeom prst="rect">
            <a:avLst/>
          </a:prstGeom>
          <a:noFill/>
          <a:ln>
            <a:noFill/>
          </a:ln>
        </p:spPr>
        <p:txBody>
          <a:bodyPr wrap="square" lIns="0" tIns="0" rIns="0" bIns="0" rtlCol="0" anchor="t">
            <a:normAutofit/>
          </a:bodyPr>
          <a:lstStyle/>
          <a:p>
            <a:pPr algn="l">
              <a:lnSpc>
                <a:spcPct val="92000"/>
              </a:lnSpc>
              <a:buNone/>
            </a:pPr>
            <a:r>
              <a:rPr lang="en-US" sz="4000" b="1">
                <a:solidFill>
                  <a:srgbClr val="FFFFFF"/>
                </a:solidFill>
                <a:latin typeface="Tw Cen MT" panose="020B0602020104020603" pitchFamily="34" charset="0"/>
              </a:rPr>
              <a:t>Not a new principle.</a:t>
            </a:r>
          </a:p>
          <a:p>
            <a:pPr algn="l">
              <a:lnSpc>
                <a:spcPct val="92000"/>
              </a:lnSpc>
              <a:buNone/>
            </a:pPr>
            <a:r>
              <a:rPr lang="en-US" sz="4000" b="1">
                <a:solidFill>
                  <a:srgbClr val="E0851B"/>
                </a:solidFill>
                <a:latin typeface="Tw Cen MT" panose="020B0602020104020603" pitchFamily="34" charset="0"/>
              </a:rPr>
              <a:t>A new realization.</a:t>
            </a:r>
          </a:p>
        </p:txBody>
      </p:sp>
      <p:sp>
        <p:nvSpPr>
          <p:cNvPr id="3006" name="S3006"/>
          <p:cNvSpPr/>
          <p:nvPr/>
        </p:nvSpPr>
        <p:spPr>
          <a:xfrm>
            <a:off x="700000" y="4300000"/>
            <a:ext cx="620000" cy="45000"/>
          </a:xfrm>
          <a:prstGeom prst="rect">
            <a:avLst/>
          </a:prstGeom>
          <a:solidFill>
            <a:srgbClr val="E0851B"/>
          </a:solidFill>
          <a:ln>
            <a:noFill/>
          </a:ln>
        </p:spPr>
        <p:txBody>
          <a:bodyPr wrap="square" lIns="182880" tIns="91440" rIns="182880" bIns="91440" rtlCol="0" anchor="ctr">
            <a:normAutofit fontScale="25000" lnSpcReduction="20000"/>
          </a:bodyPr>
          <a:lstStyle/>
          <a:p>
            <a:endParaRPr lang="en-US"/>
          </a:p>
        </p:txBody>
      </p:sp>
      <p:sp>
        <p:nvSpPr>
          <p:cNvPr id="3007" name="T3007"/>
          <p:cNvSpPr txBox="1"/>
          <p:nvPr/>
        </p:nvSpPr>
        <p:spPr>
          <a:xfrm>
            <a:off x="700000" y="4600000"/>
            <a:ext cx="5000000" cy="900000"/>
          </a:xfrm>
          <a:prstGeom prst="rect">
            <a:avLst/>
          </a:prstGeom>
          <a:noFill/>
          <a:ln>
            <a:noFill/>
          </a:ln>
        </p:spPr>
        <p:txBody>
          <a:bodyPr wrap="square" lIns="0" tIns="0" rIns="0" bIns="0" rtlCol="0" anchor="t">
            <a:normAutofit/>
          </a:bodyPr>
          <a:lstStyle/>
          <a:p>
            <a:pPr algn="l">
              <a:lnSpc>
                <a:spcPct val="110000"/>
              </a:lnSpc>
              <a:buNone/>
            </a:pPr>
            <a:r>
              <a:rPr lang="en-US" sz="1800" b="0">
                <a:solidFill>
                  <a:srgbClr val="C7CFD4"/>
                </a:solidFill>
                <a:latin typeface="Tw Cen MT" panose="020B0602020104020603" pitchFamily="34" charset="0"/>
              </a:rPr>
              <a:t>Twenty-five years of fuel staging, applied to a fuel nobody could burn.</a:t>
            </a:r>
          </a:p>
        </p:txBody>
      </p:sp>
      <p:sp>
        <p:nvSpPr>
          <p:cNvPr id="2" name="T3007">
            <a:extLst>
              <a:ext uri="{FF2B5EF4-FFF2-40B4-BE49-F238E27FC236}">
                <a16:creationId xmlns:a16="http://schemas.microsoft.com/office/drawing/2014/main" id="{0DD62AA6-81DE-CC22-231E-F2E94EE6F4C4}"/>
              </a:ext>
            </a:extLst>
          </p:cNvPr>
          <p:cNvSpPr txBox="1"/>
          <p:nvPr/>
        </p:nvSpPr>
        <p:spPr>
          <a:xfrm>
            <a:off x="10088850" y="5376122"/>
            <a:ext cx="1900514" cy="512614"/>
          </a:xfrm>
          <a:prstGeom prst="rect">
            <a:avLst/>
          </a:prstGeom>
          <a:noFill/>
          <a:ln>
            <a:noFill/>
          </a:ln>
        </p:spPr>
        <p:txBody>
          <a:bodyPr wrap="square" lIns="0" tIns="0" rIns="0" bIns="0" rtlCol="0" anchor="t">
            <a:normAutofit/>
          </a:bodyPr>
          <a:lstStyle/>
          <a:p>
            <a:pPr>
              <a:lnSpc>
                <a:spcPct val="110000"/>
              </a:lnSpc>
            </a:pPr>
            <a:r>
              <a:rPr lang="en-US" b="1">
                <a:solidFill>
                  <a:srgbClr val="C7CFD4"/>
                </a:solidFill>
                <a:latin typeface="Tw Cen MT"/>
              </a:rPr>
              <a:t>Hans Fastenaekels</a:t>
            </a:r>
          </a:p>
          <a:p>
            <a:pPr>
              <a:lnSpc>
                <a:spcPct val="110000"/>
              </a:lnSpc>
            </a:pPr>
            <a:r>
              <a:rPr lang="en-US" sz="1200">
                <a:solidFill>
                  <a:srgbClr val="C7CFD4"/>
                </a:solidFill>
                <a:latin typeface="Tw Cen MT"/>
              </a:rPr>
              <a:t>CTO VYNCKE</a:t>
            </a:r>
            <a:endParaRPr lang="en-US" sz="1200">
              <a:solidFill>
                <a:srgbClr val="C7CFD4"/>
              </a:solidFill>
              <a:latin typeface="Tw Cen MT" panose="020B0602020104020603" pitchFamily="34" charset="0"/>
            </a:endParaRPr>
          </a:p>
        </p:txBody>
      </p:sp>
    </p:spTree>
    <p:extLst>
      <p:ext uri="{BB962C8B-B14F-4D97-AF65-F5344CB8AC3E}">
        <p14:creationId xmlns:p14="http://schemas.microsoft.com/office/powerpoint/2010/main" val="54000000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01" name="T1801"/>
          <p:cNvSpPr txBox="1"/>
          <p:nvPr/>
        </p:nvSpPr>
        <p:spPr>
          <a:xfrm>
            <a:off x="220912" y="195498"/>
            <a:ext cx="8789923"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Why agricultural residues?</a:t>
            </a:r>
          </a:p>
        </p:txBody>
      </p:sp>
      <p:sp>
        <p:nvSpPr>
          <p:cNvPr id="1802" name="S1802"/>
          <p:cNvSpPr/>
          <p:nvPr/>
        </p:nvSpPr>
        <p:spPr>
          <a:xfrm>
            <a:off x="230000" y="680000"/>
            <a:ext cx="1150000" cy="55000"/>
          </a:xfrm>
          <a:prstGeom prst="rect">
            <a:avLst/>
          </a:prstGeom>
          <a:solidFill>
            <a:srgbClr val="E0851B"/>
          </a:solidFill>
          <a:ln>
            <a:noFill/>
          </a:ln>
        </p:spPr>
        <p:txBody>
          <a:bodyPr wrap="square" lIns="114300" rIns="114300" rtlCol="0" anchor="ctr">
            <a:normAutofit fontScale="25000" lnSpcReduction="20000"/>
          </a:bodyPr>
          <a:lstStyle/>
          <a:p>
            <a:endParaRPr lang="en-US"/>
          </a:p>
        </p:txBody>
      </p:sp>
      <p:sp>
        <p:nvSpPr>
          <p:cNvPr id="18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Three reasons	</a:t>
            </a:r>
            <a:r>
              <a:rPr lang="en-US" sz="1800">
                <a:solidFill>
                  <a:srgbClr val="373D42"/>
                </a:solidFill>
                <a:latin typeface="Tw Cen MT" panose="020B0602020104020603" pitchFamily="34" charset="0"/>
              </a:rPr>
              <a:t> availability, circularity &amp; decarbonization</a:t>
            </a:r>
          </a:p>
        </p:txBody>
      </p:sp>
      <p:sp>
        <p:nvSpPr>
          <p:cNvPr id="1804" name="S1804"/>
          <p:cNvSpPr/>
          <p:nvPr/>
        </p:nvSpPr>
        <p:spPr>
          <a:xfrm>
            <a:off x="330000" y="1430000"/>
            <a:ext cx="7700000" cy="1120000"/>
          </a:xfrm>
          <a:prstGeom prst="roundRect">
            <a:avLst>
              <a:gd name="adj" fmla="val 12000"/>
            </a:avLst>
          </a:prstGeom>
          <a:solidFill>
            <a:srgbClr val="FFFFFF"/>
          </a:solidFill>
          <a:ln w="12700">
            <a:solidFill>
              <a:srgbClr val="E3E5E7"/>
            </a:solidFill>
          </a:ln>
        </p:spPr>
        <p:txBody>
          <a:bodyPr wrap="square" lIns="114300" rIns="114300" rtlCol="0" anchor="ctr">
            <a:normAutofit/>
          </a:bodyPr>
          <a:lstStyle/>
          <a:p>
            <a:endParaRPr lang="en-US"/>
          </a:p>
        </p:txBody>
      </p:sp>
      <p:sp>
        <p:nvSpPr>
          <p:cNvPr id="1805" name="S1805"/>
          <p:cNvSpPr/>
          <p:nvPr/>
        </p:nvSpPr>
        <p:spPr>
          <a:xfrm>
            <a:off x="530000" y="1760000"/>
            <a:ext cx="460000" cy="460000"/>
          </a:xfrm>
          <a:prstGeom prst="ellipse">
            <a:avLst/>
          </a:prstGeom>
          <a:solidFill>
            <a:srgbClr val="E0851B"/>
          </a:solidFill>
          <a:ln>
            <a:noFill/>
          </a:ln>
        </p:spPr>
        <p:txBody>
          <a:bodyPr wrap="square" lIns="114300" rIns="114300" rtlCol="0" anchor="ctr">
            <a:normAutofit/>
          </a:bodyPr>
          <a:lstStyle/>
          <a:p>
            <a:pPr algn="ctr">
              <a:buNone/>
            </a:pPr>
            <a:r>
              <a:rPr lang="en-US" sz="1400" b="1">
                <a:solidFill>
                  <a:srgbClr val="FFFFFF"/>
                </a:solidFill>
                <a:latin typeface="Tw Cen MT" panose="020B0602020104020603" pitchFamily="34" charset="0"/>
              </a:rPr>
              <a:t>1</a:t>
            </a:r>
          </a:p>
        </p:txBody>
      </p:sp>
      <p:sp>
        <p:nvSpPr>
          <p:cNvPr id="1806" name="T1806"/>
          <p:cNvSpPr txBox="1"/>
          <p:nvPr/>
        </p:nvSpPr>
        <p:spPr>
          <a:xfrm>
            <a:off x="1180000" y="1650000"/>
            <a:ext cx="6300000" cy="380000"/>
          </a:xfrm>
          <a:prstGeom prst="rect">
            <a:avLst/>
          </a:prstGeom>
          <a:noFill/>
          <a:ln>
            <a:noFill/>
          </a:ln>
        </p:spPr>
        <p:txBody>
          <a:bodyPr wrap="square" lIns="0" rIns="0" rtlCol="0" anchor="t">
            <a:normAutofit/>
          </a:bodyPr>
          <a:lstStyle/>
          <a:p>
            <a:pPr algn="l">
              <a:buNone/>
            </a:pPr>
            <a:r>
              <a:rPr lang="en-US" sz="1700" b="1">
                <a:solidFill>
                  <a:srgbClr val="373D42"/>
                </a:solidFill>
                <a:latin typeface="Tw Cen MT" panose="020B0602020104020603" pitchFamily="34" charset="0"/>
              </a:rPr>
              <a:t>The stream keeps growing</a:t>
            </a:r>
          </a:p>
        </p:txBody>
      </p:sp>
      <p:sp>
        <p:nvSpPr>
          <p:cNvPr id="1807" name="T1807"/>
          <p:cNvSpPr txBox="1"/>
          <p:nvPr/>
        </p:nvSpPr>
        <p:spPr>
          <a:xfrm>
            <a:off x="1180000" y="2070000"/>
            <a:ext cx="6300000" cy="380000"/>
          </a:xfrm>
          <a:prstGeom prst="rect">
            <a:avLst/>
          </a:prstGeom>
          <a:noFill/>
          <a:ln>
            <a:noFill/>
          </a:ln>
        </p:spPr>
        <p:txBody>
          <a:bodyPr wrap="square" lIns="0" rIns="0" rtlCol="0" anchor="t">
            <a:normAutofit/>
          </a:bodyPr>
          <a:lstStyle/>
          <a:p>
            <a:pPr algn="l">
              <a:buNone/>
            </a:pPr>
            <a:r>
              <a:rPr lang="en-US" sz="1400" b="0">
                <a:solidFill>
                  <a:srgbClr val="8A9196"/>
                </a:solidFill>
                <a:latin typeface="Tw Cen MT" panose="020B0602020104020603" pitchFamily="34" charset="0"/>
              </a:rPr>
              <a:t>Food and feed processing puts more by-products on the market every year.</a:t>
            </a:r>
          </a:p>
        </p:txBody>
      </p:sp>
      <p:sp>
        <p:nvSpPr>
          <p:cNvPr id="1808" name="S1808"/>
          <p:cNvSpPr/>
          <p:nvPr/>
        </p:nvSpPr>
        <p:spPr>
          <a:xfrm>
            <a:off x="330000" y="2650000"/>
            <a:ext cx="7700000" cy="1120000"/>
          </a:xfrm>
          <a:prstGeom prst="roundRect">
            <a:avLst>
              <a:gd name="adj" fmla="val 12000"/>
            </a:avLst>
          </a:prstGeom>
          <a:solidFill>
            <a:srgbClr val="FFFFFF"/>
          </a:solidFill>
          <a:ln w="12700">
            <a:solidFill>
              <a:srgbClr val="E3E5E7"/>
            </a:solidFill>
          </a:ln>
        </p:spPr>
        <p:txBody>
          <a:bodyPr wrap="square" lIns="114300" rIns="114300" rtlCol="0" anchor="ctr">
            <a:normAutofit/>
          </a:bodyPr>
          <a:lstStyle/>
          <a:p>
            <a:endParaRPr lang="en-US"/>
          </a:p>
        </p:txBody>
      </p:sp>
      <p:sp>
        <p:nvSpPr>
          <p:cNvPr id="1809" name="S1809"/>
          <p:cNvSpPr/>
          <p:nvPr/>
        </p:nvSpPr>
        <p:spPr>
          <a:xfrm>
            <a:off x="530000" y="2980000"/>
            <a:ext cx="460000" cy="460000"/>
          </a:xfrm>
          <a:prstGeom prst="ellipse">
            <a:avLst/>
          </a:prstGeom>
          <a:solidFill>
            <a:srgbClr val="E0851B"/>
          </a:solidFill>
          <a:ln>
            <a:noFill/>
          </a:ln>
        </p:spPr>
        <p:txBody>
          <a:bodyPr wrap="square" lIns="114300" rIns="114300" rtlCol="0" anchor="ctr">
            <a:normAutofit/>
          </a:bodyPr>
          <a:lstStyle/>
          <a:p>
            <a:pPr algn="ctr">
              <a:buNone/>
            </a:pPr>
            <a:r>
              <a:rPr lang="en-US" sz="1400" b="1">
                <a:solidFill>
                  <a:srgbClr val="FFFFFF"/>
                </a:solidFill>
                <a:latin typeface="Tw Cen MT" panose="020B0602020104020603" pitchFamily="34" charset="0"/>
              </a:rPr>
              <a:t>2</a:t>
            </a:r>
          </a:p>
        </p:txBody>
      </p:sp>
      <p:sp>
        <p:nvSpPr>
          <p:cNvPr id="1810" name="T1810"/>
          <p:cNvSpPr txBox="1"/>
          <p:nvPr/>
        </p:nvSpPr>
        <p:spPr>
          <a:xfrm>
            <a:off x="1180000" y="2870000"/>
            <a:ext cx="6300000" cy="380000"/>
          </a:xfrm>
          <a:prstGeom prst="rect">
            <a:avLst/>
          </a:prstGeom>
          <a:noFill/>
          <a:ln>
            <a:noFill/>
          </a:ln>
        </p:spPr>
        <p:txBody>
          <a:bodyPr wrap="square" lIns="0" rIns="0" rtlCol="0" anchor="t">
            <a:normAutofit/>
          </a:bodyPr>
          <a:lstStyle/>
          <a:p>
            <a:pPr algn="l">
              <a:buNone/>
            </a:pPr>
            <a:r>
              <a:rPr lang="en-US" sz="1700" b="1">
                <a:solidFill>
                  <a:srgbClr val="373D42"/>
                </a:solidFill>
                <a:latin typeface="Tw Cen MT" panose="020B0602020104020603" pitchFamily="34" charset="0"/>
              </a:rPr>
              <a:t>Circular use of resources</a:t>
            </a:r>
          </a:p>
        </p:txBody>
      </p:sp>
      <p:sp>
        <p:nvSpPr>
          <p:cNvPr id="1811" name="T1811"/>
          <p:cNvSpPr txBox="1"/>
          <p:nvPr/>
        </p:nvSpPr>
        <p:spPr>
          <a:xfrm>
            <a:off x="1180000" y="3290000"/>
            <a:ext cx="6300000" cy="380000"/>
          </a:xfrm>
          <a:prstGeom prst="rect">
            <a:avLst/>
          </a:prstGeom>
          <a:noFill/>
          <a:ln>
            <a:noFill/>
          </a:ln>
        </p:spPr>
        <p:txBody>
          <a:bodyPr wrap="square" lIns="0" rIns="0" rtlCol="0" anchor="t">
            <a:normAutofit/>
          </a:bodyPr>
          <a:lstStyle/>
          <a:p>
            <a:pPr algn="l">
              <a:buNone/>
            </a:pPr>
            <a:r>
              <a:rPr lang="en-US" sz="1400" b="0">
                <a:solidFill>
                  <a:srgbClr val="8A9196"/>
                </a:solidFill>
                <a:latin typeface="Tw Cen MT" panose="020B0602020104020603" pitchFamily="34" charset="0"/>
              </a:rPr>
              <a:t>The residue stays inside the value chain instead of leaving it as waste.</a:t>
            </a:r>
          </a:p>
        </p:txBody>
      </p:sp>
      <p:sp>
        <p:nvSpPr>
          <p:cNvPr id="1812" name="S1812"/>
          <p:cNvSpPr/>
          <p:nvPr/>
        </p:nvSpPr>
        <p:spPr>
          <a:xfrm>
            <a:off x="330000" y="3870000"/>
            <a:ext cx="7700000" cy="1120000"/>
          </a:xfrm>
          <a:prstGeom prst="roundRect">
            <a:avLst>
              <a:gd name="adj" fmla="val 12000"/>
            </a:avLst>
          </a:prstGeom>
          <a:solidFill>
            <a:srgbClr val="FFFFFF"/>
          </a:solidFill>
          <a:ln w="12700">
            <a:solidFill>
              <a:srgbClr val="E3E5E7"/>
            </a:solidFill>
          </a:ln>
        </p:spPr>
        <p:txBody>
          <a:bodyPr wrap="square" lIns="114300" rIns="114300" rtlCol="0" anchor="ctr">
            <a:normAutofit/>
          </a:bodyPr>
          <a:lstStyle/>
          <a:p>
            <a:endParaRPr lang="en-US"/>
          </a:p>
        </p:txBody>
      </p:sp>
      <p:sp>
        <p:nvSpPr>
          <p:cNvPr id="1813" name="S1813"/>
          <p:cNvSpPr/>
          <p:nvPr/>
        </p:nvSpPr>
        <p:spPr>
          <a:xfrm>
            <a:off x="530000" y="4200000"/>
            <a:ext cx="460000" cy="460000"/>
          </a:xfrm>
          <a:prstGeom prst="ellipse">
            <a:avLst/>
          </a:prstGeom>
          <a:solidFill>
            <a:srgbClr val="E0851B"/>
          </a:solidFill>
          <a:ln>
            <a:noFill/>
          </a:ln>
        </p:spPr>
        <p:txBody>
          <a:bodyPr wrap="square" lIns="114300" rIns="114300" rtlCol="0" anchor="ctr">
            <a:normAutofit/>
          </a:bodyPr>
          <a:lstStyle/>
          <a:p>
            <a:pPr algn="ctr">
              <a:buNone/>
            </a:pPr>
            <a:r>
              <a:rPr lang="en-US" sz="1400" b="1">
                <a:solidFill>
                  <a:srgbClr val="FFFFFF"/>
                </a:solidFill>
                <a:latin typeface="Tw Cen MT" panose="020B0602020104020603" pitchFamily="34" charset="0"/>
              </a:rPr>
              <a:t>3</a:t>
            </a:r>
          </a:p>
        </p:txBody>
      </p:sp>
      <p:sp>
        <p:nvSpPr>
          <p:cNvPr id="1814" name="T1814"/>
          <p:cNvSpPr txBox="1"/>
          <p:nvPr/>
        </p:nvSpPr>
        <p:spPr>
          <a:xfrm>
            <a:off x="1180000" y="4090000"/>
            <a:ext cx="6300000" cy="380000"/>
          </a:xfrm>
          <a:prstGeom prst="rect">
            <a:avLst/>
          </a:prstGeom>
          <a:noFill/>
          <a:ln>
            <a:noFill/>
          </a:ln>
        </p:spPr>
        <p:txBody>
          <a:bodyPr wrap="square" lIns="0" rIns="0" rtlCol="0" anchor="t">
            <a:normAutofit/>
          </a:bodyPr>
          <a:lstStyle/>
          <a:p>
            <a:pPr algn="l">
              <a:buNone/>
            </a:pPr>
            <a:r>
              <a:rPr lang="en-US" sz="1700" b="1">
                <a:solidFill>
                  <a:srgbClr val="373D42"/>
                </a:solidFill>
                <a:latin typeface="Tw Cen MT" panose="020B0602020104020603" pitchFamily="34" charset="0"/>
              </a:rPr>
              <a:t>Renewable process heat</a:t>
            </a:r>
          </a:p>
        </p:txBody>
      </p:sp>
      <p:sp>
        <p:nvSpPr>
          <p:cNvPr id="1815" name="T1815"/>
          <p:cNvSpPr txBox="1"/>
          <p:nvPr/>
        </p:nvSpPr>
        <p:spPr>
          <a:xfrm>
            <a:off x="1180000" y="4510000"/>
            <a:ext cx="6300000" cy="380000"/>
          </a:xfrm>
          <a:prstGeom prst="rect">
            <a:avLst/>
          </a:prstGeom>
          <a:noFill/>
          <a:ln>
            <a:noFill/>
          </a:ln>
        </p:spPr>
        <p:txBody>
          <a:bodyPr wrap="square" lIns="0" rIns="0" rtlCol="0" anchor="t">
            <a:normAutofit/>
          </a:bodyPr>
          <a:lstStyle/>
          <a:p>
            <a:pPr algn="l">
              <a:buNone/>
            </a:pPr>
            <a:r>
              <a:rPr lang="en-US" sz="1400" b="0">
                <a:solidFill>
                  <a:srgbClr val="8A9196"/>
                </a:solidFill>
                <a:latin typeface="Tw Cen MT" panose="020B0602020104020603" pitchFamily="34" charset="0"/>
              </a:rPr>
              <a:t>It replaces fossil fuel </a:t>
            </a:r>
            <a:r>
              <a:rPr lang="en-US" sz="1400">
                <a:solidFill>
                  <a:srgbClr val="8A9196"/>
                </a:solidFill>
                <a:latin typeface="Tw Cen MT" panose="020B0602020104020603" pitchFamily="34" charset="0"/>
              </a:rPr>
              <a:t>for</a:t>
            </a:r>
            <a:r>
              <a:rPr lang="en-US" sz="1400" b="0">
                <a:solidFill>
                  <a:srgbClr val="8A9196"/>
                </a:solidFill>
                <a:latin typeface="Tw Cen MT" panose="020B0602020104020603" pitchFamily="34" charset="0"/>
              </a:rPr>
              <a:t> the energy the same factory needs.</a:t>
            </a:r>
          </a:p>
        </p:txBody>
      </p:sp>
      <p:sp>
        <p:nvSpPr>
          <p:cNvPr id="1816" name="S1816"/>
          <p:cNvSpPr/>
          <p:nvPr/>
        </p:nvSpPr>
        <p:spPr>
          <a:xfrm>
            <a:off x="330000" y="5120000"/>
            <a:ext cx="7700000" cy="830000"/>
          </a:xfrm>
          <a:prstGeom prst="roundRect">
            <a:avLst>
              <a:gd name="adj" fmla="val 12000"/>
            </a:avLst>
          </a:prstGeom>
          <a:solidFill>
            <a:srgbClr val="373D42"/>
          </a:solidFill>
          <a:ln>
            <a:noFill/>
          </a:ln>
        </p:spPr>
        <p:txBody>
          <a:bodyPr wrap="square" lIns="114300" rIns="114300" rtlCol="0" anchor="ctr">
            <a:normAutofit/>
          </a:bodyPr>
          <a:lstStyle/>
          <a:p>
            <a:pPr algn="ctr">
              <a:buNone/>
            </a:pPr>
            <a:r>
              <a:rPr lang="en-US" sz="1700" b="1">
                <a:solidFill>
                  <a:srgbClr val="FFFFFF"/>
                </a:solidFill>
                <a:latin typeface="Tw Cen MT" panose="020B0602020104020603" pitchFamily="34" charset="0"/>
              </a:rPr>
              <a:t>Wheat bran is not unique. </a:t>
            </a:r>
          </a:p>
          <a:p>
            <a:pPr algn="ctr">
              <a:buNone/>
            </a:pPr>
            <a:r>
              <a:rPr lang="en-US" sz="1700" b="1">
                <a:solidFill>
                  <a:srgbClr val="FFFFFF"/>
                </a:solidFill>
                <a:latin typeface="Tw Cen MT" panose="020B0602020104020603" pitchFamily="34" charset="0"/>
              </a:rPr>
              <a:t>But it simply combines several of the worst fuel characteristics in one.</a:t>
            </a:r>
          </a:p>
        </p:txBody>
      </p:sp>
      <p:pic>
        <p:nvPicPr>
          <p:cNvPr id="3" name="Picture 2">
            <a:extLst>
              <a:ext uri="{FF2B5EF4-FFF2-40B4-BE49-F238E27FC236}">
                <a16:creationId xmlns:a16="http://schemas.microsoft.com/office/drawing/2014/main" id="{E76D9BFA-6D7D-E723-FAA6-2AA1DF44008B}"/>
              </a:ext>
            </a:extLst>
          </p:cNvPr>
          <p:cNvPicPr>
            <a:picLocks noChangeAspect="1"/>
          </p:cNvPicPr>
          <p:nvPr/>
        </p:nvPicPr>
        <p:blipFill>
          <a:blip r:embed="rId3"/>
          <a:stretch>
            <a:fillRect/>
          </a:stretch>
        </p:blipFill>
        <p:spPr>
          <a:xfrm>
            <a:off x="8465175" y="1430000"/>
            <a:ext cx="3402322" cy="3393140"/>
          </a:xfrm>
          <a:prstGeom prst="rect">
            <a:avLst/>
          </a:prstGeom>
        </p:spPr>
      </p:pic>
      <p:sp>
        <p:nvSpPr>
          <p:cNvPr id="1817" name="S1817"/>
          <p:cNvSpPr/>
          <p:nvPr/>
        </p:nvSpPr>
        <p:spPr>
          <a:xfrm>
            <a:off x="8465175" y="5120000"/>
            <a:ext cx="3400000" cy="590000"/>
          </a:xfrm>
          <a:prstGeom prst="rect">
            <a:avLst/>
          </a:prstGeom>
          <a:solidFill>
            <a:srgbClr val="373D42"/>
          </a:solidFill>
          <a:ln>
            <a:noFill/>
          </a:ln>
        </p:spPr>
        <p:txBody>
          <a:bodyPr wrap="square" lIns="114300" rIns="114300" rtlCol="0" anchor="ctr">
            <a:normAutofit/>
          </a:bodyPr>
          <a:lstStyle/>
          <a:p>
            <a:pPr algn="ctr">
              <a:buNone/>
            </a:pPr>
            <a:r>
              <a:rPr lang="en-US" sz="1400" b="1">
                <a:solidFill>
                  <a:srgbClr val="FFFFFF"/>
                </a:solidFill>
                <a:latin typeface="Tw Cen MT" panose="020B0602020104020603" pitchFamily="34" charset="0"/>
              </a:rPr>
              <a:t>Wheat bran - the demonstration fuel</a:t>
            </a:r>
          </a:p>
        </p:txBody>
      </p:sp>
    </p:spTree>
    <p:extLst>
      <p:ext uri="{BB962C8B-B14F-4D97-AF65-F5344CB8AC3E}">
        <p14:creationId xmlns:p14="http://schemas.microsoft.com/office/powerpoint/2010/main" val="28431721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0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6" grpId="0"/>
      <p:bldP spid="1807" grpId="0"/>
      <p:bldP spid="1810" grpId="0"/>
      <p:bldP spid="1811" grpId="0"/>
      <p:bldP spid="1814" grpId="0"/>
      <p:bldP spid="18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0A8B74E-54EA-7FD4-E699-FA8F134DE9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895EA7D-EA24-07D9-8835-2FF8EDA2039F}"/>
              </a:ext>
            </a:extLst>
          </p:cNvPr>
          <p:cNvSpPr txBox="1"/>
          <p:nvPr/>
        </p:nvSpPr>
        <p:spPr>
          <a:xfrm>
            <a:off x="220912" y="195498"/>
            <a:ext cx="8789923" cy="430887"/>
          </a:xfrm>
          <a:prstGeom prst="rect">
            <a:avLst/>
          </a:prstGeom>
          <a:noFill/>
        </p:spPr>
        <p:txBody>
          <a:bodyPr wrap="square" rtlCol="0" anchor="t">
            <a:spAutoFit/>
          </a:bodyPr>
          <a:lstStyle/>
          <a:p>
            <a:r>
              <a:rPr lang="en-US" sz="2200" b="1">
                <a:solidFill>
                  <a:srgbClr val="373D42"/>
                </a:solidFill>
                <a:latin typeface="Tw Cen MT" panose="020B0602020104020603" pitchFamily="34" charset="0"/>
              </a:rPr>
              <a:t>The challenge: wheat bran</a:t>
            </a:r>
            <a:endParaRPr lang="en-US" sz="2200" b="1">
              <a:solidFill>
                <a:schemeClr val="accent2"/>
              </a:solidFill>
              <a:latin typeface="Tw Cen MT" panose="020B0602020104020603" pitchFamily="34" charset="0"/>
            </a:endParaRPr>
          </a:p>
        </p:txBody>
      </p:sp>
      <p:pic>
        <p:nvPicPr>
          <p:cNvPr id="9" name="Picture 8">
            <a:extLst>
              <a:ext uri="{FF2B5EF4-FFF2-40B4-BE49-F238E27FC236}">
                <a16:creationId xmlns:a16="http://schemas.microsoft.com/office/drawing/2014/main" id="{B072700A-5C3C-638A-C1A7-1CBDFE7DFED6}"/>
              </a:ext>
            </a:extLst>
          </p:cNvPr>
          <p:cNvPicPr>
            <a:picLocks noChangeAspect="1"/>
          </p:cNvPicPr>
          <p:nvPr/>
        </p:nvPicPr>
        <p:blipFill>
          <a:blip r:embed="rId3"/>
          <a:stretch>
            <a:fillRect/>
          </a:stretch>
        </p:blipFill>
        <p:spPr>
          <a:xfrm>
            <a:off x="6449902" y="881482"/>
            <a:ext cx="4581817" cy="3600000"/>
          </a:xfrm>
          <a:prstGeom prst="rect">
            <a:avLst/>
          </a:prstGeom>
        </p:spPr>
      </p:pic>
      <p:pic>
        <p:nvPicPr>
          <p:cNvPr id="12" name="Picture 11">
            <a:extLst>
              <a:ext uri="{FF2B5EF4-FFF2-40B4-BE49-F238E27FC236}">
                <a16:creationId xmlns:a16="http://schemas.microsoft.com/office/drawing/2014/main" id="{CB0EE78E-C587-4C2E-7C28-479020826BB1}"/>
              </a:ext>
            </a:extLst>
          </p:cNvPr>
          <p:cNvPicPr>
            <a:picLocks noChangeAspect="1"/>
          </p:cNvPicPr>
          <p:nvPr/>
        </p:nvPicPr>
        <p:blipFill>
          <a:blip r:embed="rId4"/>
          <a:stretch>
            <a:fillRect/>
          </a:stretch>
        </p:blipFill>
        <p:spPr>
          <a:xfrm>
            <a:off x="1160281" y="881482"/>
            <a:ext cx="3609742" cy="3600000"/>
          </a:xfrm>
          <a:prstGeom prst="rect">
            <a:avLst/>
          </a:prstGeom>
        </p:spPr>
      </p:pic>
      <p:graphicFrame>
        <p:nvGraphicFramePr>
          <p:cNvPr id="13" name="Table 12">
            <a:extLst>
              <a:ext uri="{FF2B5EF4-FFF2-40B4-BE49-F238E27FC236}">
                <a16:creationId xmlns:a16="http://schemas.microsoft.com/office/drawing/2014/main" id="{05902033-FCF8-C238-C8BA-9FEA9DE5DE5D}"/>
              </a:ext>
            </a:extLst>
          </p:cNvPr>
          <p:cNvGraphicFramePr>
            <a:graphicFrameLocks noGrp="1"/>
          </p:cNvGraphicFramePr>
          <p:nvPr/>
        </p:nvGraphicFramePr>
        <p:xfrm>
          <a:off x="1837309" y="4736579"/>
          <a:ext cx="8517382" cy="1019048"/>
        </p:xfrm>
        <a:graphic>
          <a:graphicData uri="http://schemas.openxmlformats.org/drawingml/2006/table">
            <a:tbl>
              <a:tblPr firstRow="1" firstCol="1" bandRow="1">
                <a:tableStyleId>{5C22544A-7EE6-4342-B048-85BDC9FD1C3A}</a:tableStyleId>
              </a:tblPr>
              <a:tblGrid>
                <a:gridCol w="2168442">
                  <a:extLst>
                    <a:ext uri="{9D8B030D-6E8A-4147-A177-3AD203B41FA5}">
                      <a16:colId xmlns:a16="http://schemas.microsoft.com/office/drawing/2014/main" val="2975003749"/>
                    </a:ext>
                  </a:extLst>
                </a:gridCol>
                <a:gridCol w="1087082">
                  <a:extLst>
                    <a:ext uri="{9D8B030D-6E8A-4147-A177-3AD203B41FA5}">
                      <a16:colId xmlns:a16="http://schemas.microsoft.com/office/drawing/2014/main" val="3545651528"/>
                    </a:ext>
                  </a:extLst>
                </a:gridCol>
                <a:gridCol w="1212001">
                  <a:extLst>
                    <a:ext uri="{9D8B030D-6E8A-4147-A177-3AD203B41FA5}">
                      <a16:colId xmlns:a16="http://schemas.microsoft.com/office/drawing/2014/main" val="1050521549"/>
                    </a:ext>
                  </a:extLst>
                </a:gridCol>
                <a:gridCol w="4049857">
                  <a:extLst>
                    <a:ext uri="{9D8B030D-6E8A-4147-A177-3AD203B41FA5}">
                      <a16:colId xmlns:a16="http://schemas.microsoft.com/office/drawing/2014/main" val="3475618126"/>
                    </a:ext>
                  </a:extLst>
                </a:gridCol>
              </a:tblGrid>
              <a:tr h="0">
                <a:tc>
                  <a:txBody>
                    <a:bodyPr/>
                    <a:lstStyle/>
                    <a:p>
                      <a:pPr>
                        <a:lnSpc>
                          <a:spcPct val="110000"/>
                        </a:lnSpc>
                        <a:spcAft>
                          <a:spcPts val="240"/>
                        </a:spcAft>
                      </a:pPr>
                      <a:r>
                        <a:rPr lang="en-US" sz="1600">
                          <a:effectLst/>
                        </a:rPr>
                        <a:t>Aspect</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Wood dust</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Wheat bran</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nSpc>
                          <a:spcPct val="110000"/>
                        </a:lnSpc>
                        <a:spcAft>
                          <a:spcPts val="240"/>
                        </a:spcAft>
                      </a:pPr>
                      <a:r>
                        <a:rPr lang="en-US" sz="1600">
                          <a:effectLst/>
                        </a:rPr>
                        <a:t>Relevance</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56892641"/>
                  </a:ext>
                </a:extLst>
              </a:tr>
              <a:tr h="0">
                <a:tc>
                  <a:txBody>
                    <a:bodyPr/>
                    <a:lstStyle/>
                    <a:p>
                      <a:pPr>
                        <a:lnSpc>
                          <a:spcPct val="110000"/>
                        </a:lnSpc>
                        <a:spcAft>
                          <a:spcPts val="240"/>
                        </a:spcAft>
                      </a:pPr>
                      <a:r>
                        <a:rPr lang="en-US" sz="1600">
                          <a:effectLst/>
                        </a:rPr>
                        <a:t>Particle size [mm]</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0,1 - 1</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0,1 - 10</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nSpc>
                          <a:spcPct val="110000"/>
                        </a:lnSpc>
                        <a:spcAft>
                          <a:spcPts val="240"/>
                        </a:spcAft>
                      </a:pPr>
                      <a:r>
                        <a:rPr lang="en-US" sz="1600">
                          <a:effectLst/>
                        </a:rPr>
                        <a:t>Impact on flame stability and ash burn-out</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0150890"/>
                  </a:ext>
                </a:extLst>
              </a:tr>
              <a:tr h="0">
                <a:tc>
                  <a:txBody>
                    <a:bodyPr/>
                    <a:lstStyle/>
                    <a:p>
                      <a:pPr>
                        <a:lnSpc>
                          <a:spcPct val="110000"/>
                        </a:lnSpc>
                        <a:spcAft>
                          <a:spcPts val="240"/>
                        </a:spcAft>
                      </a:pPr>
                      <a:r>
                        <a:rPr lang="en-US" sz="1600">
                          <a:effectLst/>
                        </a:rPr>
                        <a:t>Ash fusion T [°C]</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1250 °C</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rPr>
                        <a:t>700 °C</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nSpc>
                          <a:spcPct val="110000"/>
                        </a:lnSpc>
                        <a:spcAft>
                          <a:spcPts val="240"/>
                        </a:spcAft>
                      </a:pPr>
                      <a:r>
                        <a:rPr lang="en-US" sz="1600">
                          <a:effectLst/>
                        </a:rPr>
                        <a:t>Impact on slagging</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6745776"/>
                  </a:ext>
                </a:extLst>
              </a:tr>
              <a:tr h="0">
                <a:tc>
                  <a:txBody>
                    <a:bodyPr/>
                    <a:lstStyle/>
                    <a:p>
                      <a:pPr>
                        <a:lnSpc>
                          <a:spcPct val="110000"/>
                        </a:lnSpc>
                        <a:spcAft>
                          <a:spcPts val="240"/>
                        </a:spcAft>
                      </a:pPr>
                      <a:r>
                        <a:rPr lang="en-US" sz="1600">
                          <a:effectLst/>
                          <a:latin typeface="Calibri" panose="020F0502020204030204" pitchFamily="34" charset="0"/>
                          <a:ea typeface="Palatino Linotype" panose="02040502050505030304" pitchFamily="18" charset="0"/>
                          <a:cs typeface="Times New Roman" panose="02020603050405020304" pitchFamily="18" charset="0"/>
                        </a:rPr>
                        <a:t>N [%mass,db]</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latin typeface="Calibri" panose="020F0502020204030204" pitchFamily="34" charset="0"/>
                          <a:ea typeface="Palatino Linotype" panose="02040502050505030304" pitchFamily="18" charset="0"/>
                          <a:cs typeface="Times New Roman" panose="02020603050405020304" pitchFamily="18" charset="0"/>
                        </a:rPr>
                        <a:t>0,25</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gn="ctr">
                        <a:lnSpc>
                          <a:spcPct val="110000"/>
                        </a:lnSpc>
                        <a:spcAft>
                          <a:spcPts val="240"/>
                        </a:spcAft>
                      </a:pPr>
                      <a:r>
                        <a:rPr lang="en-US" sz="1600">
                          <a:effectLst/>
                          <a:latin typeface="Calibri" panose="020F0502020204030204" pitchFamily="34" charset="0"/>
                          <a:ea typeface="Palatino Linotype" panose="02040502050505030304" pitchFamily="18" charset="0"/>
                          <a:cs typeface="Times New Roman" panose="02020603050405020304" pitchFamily="18" charset="0"/>
                        </a:rPr>
                        <a:t>2,8</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tc>
                  <a:txBody>
                    <a:bodyPr/>
                    <a:lstStyle/>
                    <a:p>
                      <a:pPr>
                        <a:lnSpc>
                          <a:spcPct val="110000"/>
                        </a:lnSpc>
                        <a:spcAft>
                          <a:spcPts val="240"/>
                        </a:spcAft>
                      </a:pPr>
                      <a:r>
                        <a:rPr lang="en-US" sz="1600">
                          <a:effectLst/>
                          <a:latin typeface="Calibri" panose="020F0502020204030204" pitchFamily="34" charset="0"/>
                          <a:ea typeface="Palatino Linotype" panose="02040502050505030304" pitchFamily="18" charset="0"/>
                          <a:cs typeface="Times New Roman" panose="02020603050405020304" pitchFamily="18" charset="0"/>
                        </a:rPr>
                        <a:t>NOx emissions</a:t>
                      </a:r>
                      <a:endParaRPr lang="nl-BE" sz="1600">
                        <a:effectLst/>
                        <a:latin typeface="Calibri" panose="020F0502020204030204" pitchFamily="34" charset="0"/>
                        <a:ea typeface="Palatino Linotype" panose="0204050205050503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46622879"/>
                  </a:ext>
                </a:extLst>
              </a:tr>
            </a:tbl>
          </a:graphicData>
        </a:graphic>
      </p:graphicFrame>
    </p:spTree>
    <p:extLst>
      <p:ext uri="{BB962C8B-B14F-4D97-AF65-F5344CB8AC3E}">
        <p14:creationId xmlns:p14="http://schemas.microsoft.com/office/powerpoint/2010/main" val="41658161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1" name="T201"/>
          <p:cNvSpPr txBox="1"/>
          <p:nvPr/>
        </p:nvSpPr>
        <p:spPr>
          <a:xfrm>
            <a:off x="220912" y="195498"/>
            <a:ext cx="8789923"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Zürich, then and now</a:t>
            </a:r>
          </a:p>
        </p:txBody>
      </p:sp>
      <p:sp>
        <p:nvSpPr>
          <p:cNvPr id="202" name="S202"/>
          <p:cNvSpPr/>
          <p:nvPr/>
        </p:nvSpPr>
        <p:spPr>
          <a:xfrm>
            <a:off x="230000" y="680000"/>
            <a:ext cx="1150000" cy="55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The principle is twenty-five years old</a:t>
            </a:r>
            <a:endParaRPr lang="en-US" sz="1800">
              <a:solidFill>
                <a:srgbClr val="373D42"/>
              </a:solidFill>
              <a:latin typeface="Tw Cen MT" panose="020B0602020104020603" pitchFamily="34" charset="0"/>
            </a:endParaRPr>
          </a:p>
        </p:txBody>
      </p:sp>
      <p:sp>
        <p:nvSpPr>
          <p:cNvPr id="204" name="S204"/>
          <p:cNvSpPr/>
          <p:nvPr/>
        </p:nvSpPr>
        <p:spPr>
          <a:xfrm>
            <a:off x="1600000" y="2320000"/>
            <a:ext cx="9000000" cy="40000"/>
          </a:xfrm>
          <a:prstGeom prst="rect">
            <a:avLst/>
          </a:prstGeom>
          <a:solidFill>
            <a:srgbClr val="E3E5E7"/>
          </a:solidFill>
          <a:ln>
            <a:noFill/>
          </a:ln>
        </p:spPr>
        <p:txBody>
          <a:bodyPr wrap="square" lIns="91440" rIns="91440" rtlCol="0" anchor="ctr">
            <a:normAutofit fontScale="25000" lnSpcReduction="20000"/>
          </a:bodyPr>
          <a:lstStyle/>
          <a:p>
            <a:endParaRPr lang="en-US"/>
          </a:p>
        </p:txBody>
      </p:sp>
      <p:sp>
        <p:nvSpPr>
          <p:cNvPr id="205" name="T205"/>
          <p:cNvSpPr txBox="1"/>
          <p:nvPr/>
        </p:nvSpPr>
        <p:spPr>
          <a:xfrm>
            <a:off x="450000" y="1520000"/>
            <a:ext cx="3300000" cy="500000"/>
          </a:xfrm>
          <a:prstGeom prst="rect">
            <a:avLst/>
          </a:prstGeom>
          <a:noFill/>
          <a:ln>
            <a:noFill/>
          </a:ln>
        </p:spPr>
        <p:txBody>
          <a:bodyPr wrap="square" lIns="0" rIns="0" rtlCol="0" anchor="ctr">
            <a:normAutofit/>
          </a:bodyPr>
          <a:lstStyle/>
          <a:p>
            <a:pPr algn="ctr">
              <a:buNone/>
            </a:pPr>
            <a:r>
              <a:rPr lang="en-US" sz="2200" b="1">
                <a:solidFill>
                  <a:srgbClr val="E0851B"/>
                </a:solidFill>
                <a:latin typeface="Tw Cen MT" panose="020B0602020104020603" pitchFamily="34" charset="0"/>
              </a:rPr>
              <a:t>2000-2001</a:t>
            </a:r>
          </a:p>
        </p:txBody>
      </p:sp>
      <p:sp>
        <p:nvSpPr>
          <p:cNvPr id="206" name="S206"/>
          <p:cNvSpPr/>
          <p:nvPr/>
        </p:nvSpPr>
        <p:spPr>
          <a:xfrm>
            <a:off x="1930000" y="2170000"/>
            <a:ext cx="340000" cy="340000"/>
          </a:xfrm>
          <a:prstGeom prst="ellipse">
            <a:avLst/>
          </a:prstGeom>
          <a:solidFill>
            <a:srgbClr val="E0851B"/>
          </a:solidFill>
          <a:ln>
            <a:noFill/>
          </a:ln>
        </p:spPr>
        <p:txBody>
          <a:bodyPr wrap="square" lIns="91440" rIns="91440" rtlCol="0" anchor="ctr">
            <a:normAutofit fontScale="62500" lnSpcReduction="20000"/>
          </a:bodyPr>
          <a:lstStyle/>
          <a:p>
            <a:endParaRPr lang="en-US"/>
          </a:p>
        </p:txBody>
      </p:sp>
      <p:sp>
        <p:nvSpPr>
          <p:cNvPr id="207" name="S207"/>
          <p:cNvSpPr/>
          <p:nvPr/>
        </p:nvSpPr>
        <p:spPr>
          <a:xfrm>
            <a:off x="450000" y="2900000"/>
            <a:ext cx="3300000" cy="24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08" name="T208"/>
          <p:cNvSpPr txBox="1"/>
          <p:nvPr/>
        </p:nvSpPr>
        <p:spPr>
          <a:xfrm>
            <a:off x="650000" y="3080000"/>
            <a:ext cx="2900000" cy="480000"/>
          </a:xfrm>
          <a:prstGeom prst="rect">
            <a:avLst/>
          </a:prstGeom>
          <a:noFill/>
          <a:ln>
            <a:noFill/>
          </a:ln>
        </p:spPr>
        <p:txBody>
          <a:bodyPr wrap="square" lIns="0" rIns="0" rtlCol="0" anchor="ctr">
            <a:normAutofit/>
          </a:bodyPr>
          <a:lstStyle/>
          <a:p>
            <a:pPr algn="ctr">
              <a:buNone/>
            </a:pPr>
            <a:r>
              <a:rPr lang="en-US" sz="2000" b="1">
                <a:solidFill>
                  <a:srgbClr val="373D42"/>
                </a:solidFill>
                <a:latin typeface="Tw Cen MT" panose="020B0602020104020603" pitchFamily="34" charset="0"/>
              </a:rPr>
              <a:t>ETH Zurich</a:t>
            </a:r>
          </a:p>
        </p:txBody>
      </p:sp>
      <p:sp>
        <p:nvSpPr>
          <p:cNvPr id="209" name="S209"/>
          <p:cNvSpPr/>
          <p:nvPr/>
        </p:nvSpPr>
        <p:spPr>
          <a:xfrm>
            <a:off x="1700000" y="3620000"/>
            <a:ext cx="800000" cy="40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10" name="T210"/>
          <p:cNvSpPr txBox="1"/>
          <p:nvPr/>
        </p:nvSpPr>
        <p:spPr>
          <a:xfrm>
            <a:off x="650000" y="3760000"/>
            <a:ext cx="2900000" cy="1350000"/>
          </a:xfrm>
          <a:prstGeom prst="rect">
            <a:avLst/>
          </a:prstGeom>
          <a:noFill/>
          <a:ln>
            <a:noFill/>
          </a:ln>
        </p:spPr>
        <p:txBody>
          <a:bodyPr wrap="square" lIns="0" rIns="0" rtlCol="0" anchor="t">
            <a:normAutofit/>
          </a:bodyPr>
          <a:lstStyle/>
          <a:p>
            <a:pPr algn="ctr">
              <a:buNone/>
            </a:pPr>
            <a:r>
              <a:rPr lang="en-US" sz="1500" b="0">
                <a:solidFill>
                  <a:srgbClr val="8A9196"/>
                </a:solidFill>
                <a:latin typeface="Tw Cen MT" panose="020B0602020104020603" pitchFamily="34" charset="0"/>
              </a:rPr>
              <a:t>Nussbaumer &amp; Salzmann</a:t>
            </a:r>
          </a:p>
          <a:p>
            <a:pPr algn="ctr">
              <a:buNone/>
            </a:pPr>
            <a:r>
              <a:rPr lang="en-US" sz="1500" b="0">
                <a:solidFill>
                  <a:srgbClr val="8A9196"/>
                </a:solidFill>
                <a:latin typeface="Tw Cen MT" panose="020B0602020104020603" pitchFamily="34" charset="0"/>
              </a:rPr>
              <a:t>Fuel staging research</a:t>
            </a:r>
          </a:p>
        </p:txBody>
      </p:sp>
      <p:sp>
        <p:nvSpPr>
          <p:cNvPr id="211" name="T211"/>
          <p:cNvSpPr txBox="1"/>
          <p:nvPr/>
        </p:nvSpPr>
        <p:spPr>
          <a:xfrm>
            <a:off x="4446000" y="1520000"/>
            <a:ext cx="3300000" cy="500000"/>
          </a:xfrm>
          <a:prstGeom prst="rect">
            <a:avLst/>
          </a:prstGeom>
          <a:noFill/>
          <a:ln>
            <a:noFill/>
          </a:ln>
        </p:spPr>
        <p:txBody>
          <a:bodyPr wrap="square" lIns="0" rIns="0" rtlCol="0" anchor="ctr">
            <a:normAutofit/>
          </a:bodyPr>
          <a:lstStyle/>
          <a:p>
            <a:pPr algn="ctr">
              <a:buNone/>
            </a:pPr>
            <a:r>
              <a:rPr lang="en-US" sz="2200" b="1">
                <a:solidFill>
                  <a:srgbClr val="E0851B"/>
                </a:solidFill>
                <a:latin typeface="Tw Cen MT" panose="020B0602020104020603" pitchFamily="34" charset="0"/>
              </a:rPr>
              <a:t>2002</a:t>
            </a:r>
          </a:p>
        </p:txBody>
      </p:sp>
      <p:sp>
        <p:nvSpPr>
          <p:cNvPr id="212" name="S212"/>
          <p:cNvSpPr/>
          <p:nvPr/>
        </p:nvSpPr>
        <p:spPr>
          <a:xfrm>
            <a:off x="5926000" y="2170000"/>
            <a:ext cx="340000" cy="340000"/>
          </a:xfrm>
          <a:prstGeom prst="ellipse">
            <a:avLst/>
          </a:prstGeom>
          <a:solidFill>
            <a:srgbClr val="E0851B"/>
          </a:solidFill>
          <a:ln>
            <a:noFill/>
          </a:ln>
        </p:spPr>
        <p:txBody>
          <a:bodyPr wrap="square" lIns="91440" rIns="91440" rtlCol="0" anchor="ctr">
            <a:normAutofit fontScale="62500" lnSpcReduction="20000"/>
          </a:bodyPr>
          <a:lstStyle/>
          <a:p>
            <a:endParaRPr lang="en-US"/>
          </a:p>
        </p:txBody>
      </p:sp>
      <p:sp>
        <p:nvSpPr>
          <p:cNvPr id="213" name="S213"/>
          <p:cNvSpPr/>
          <p:nvPr/>
        </p:nvSpPr>
        <p:spPr>
          <a:xfrm>
            <a:off x="4446000" y="2900000"/>
            <a:ext cx="3300000" cy="24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14" name="T214"/>
          <p:cNvSpPr txBox="1"/>
          <p:nvPr/>
        </p:nvSpPr>
        <p:spPr>
          <a:xfrm>
            <a:off x="4646000" y="3080000"/>
            <a:ext cx="2900000" cy="480000"/>
          </a:xfrm>
          <a:prstGeom prst="rect">
            <a:avLst/>
          </a:prstGeom>
          <a:noFill/>
          <a:ln>
            <a:noFill/>
          </a:ln>
        </p:spPr>
        <p:txBody>
          <a:bodyPr wrap="square" lIns="0" rIns="0" rtlCol="0" anchor="ctr">
            <a:normAutofit/>
          </a:bodyPr>
          <a:lstStyle/>
          <a:p>
            <a:pPr algn="ctr">
              <a:buNone/>
            </a:pPr>
            <a:r>
              <a:rPr lang="en-US" sz="2000" b="1">
                <a:solidFill>
                  <a:srgbClr val="373D42"/>
                </a:solidFill>
                <a:latin typeface="Tw Cen MT" panose="020B0602020104020603" pitchFamily="34" charset="0"/>
              </a:rPr>
              <a:t>Mapolux</a:t>
            </a:r>
          </a:p>
        </p:txBody>
      </p:sp>
      <p:sp>
        <p:nvSpPr>
          <p:cNvPr id="215" name="S215"/>
          <p:cNvSpPr/>
          <p:nvPr/>
        </p:nvSpPr>
        <p:spPr>
          <a:xfrm>
            <a:off x="5696000" y="3620000"/>
            <a:ext cx="800000" cy="40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16" name="T216"/>
          <p:cNvSpPr txBox="1"/>
          <p:nvPr/>
        </p:nvSpPr>
        <p:spPr>
          <a:xfrm>
            <a:off x="4646000" y="3760000"/>
            <a:ext cx="2900000" cy="1350000"/>
          </a:xfrm>
          <a:prstGeom prst="rect">
            <a:avLst/>
          </a:prstGeom>
          <a:noFill/>
          <a:ln>
            <a:noFill/>
          </a:ln>
        </p:spPr>
        <p:txBody>
          <a:bodyPr wrap="square" lIns="0" rIns="0" rtlCol="0" anchor="t">
            <a:normAutofit/>
          </a:bodyPr>
          <a:lstStyle/>
          <a:p>
            <a:pPr algn="ctr">
              <a:buNone/>
            </a:pPr>
            <a:r>
              <a:rPr lang="en-US" sz="1500" b="0">
                <a:solidFill>
                  <a:srgbClr val="8A9196"/>
                </a:solidFill>
                <a:latin typeface="Tw Cen MT" panose="020B0602020104020603" pitchFamily="34" charset="0"/>
              </a:rPr>
              <a:t>First industrial</a:t>
            </a:r>
          </a:p>
          <a:p>
            <a:pPr algn="ctr">
              <a:buNone/>
            </a:pPr>
            <a:r>
              <a:rPr lang="en-US" sz="1500">
                <a:solidFill>
                  <a:srgbClr val="8A9196"/>
                </a:solidFill>
                <a:latin typeface="Tw Cen MT" panose="020B0602020104020603" pitchFamily="34" charset="0"/>
              </a:rPr>
              <a:t>r</a:t>
            </a:r>
            <a:r>
              <a:rPr lang="en-US" sz="1500" b="0">
                <a:solidFill>
                  <a:srgbClr val="8A9196"/>
                </a:solidFill>
                <a:latin typeface="Tw Cen MT" panose="020B0602020104020603" pitchFamily="34" charset="0"/>
              </a:rPr>
              <a:t>ealization</a:t>
            </a:r>
            <a:r>
              <a:rPr lang="en-US" sz="1500">
                <a:solidFill>
                  <a:srgbClr val="8A9196"/>
                </a:solidFill>
                <a:latin typeface="Tw Cen MT" panose="020B0602020104020603" pitchFamily="34" charset="0"/>
              </a:rPr>
              <a:t> on woody fuel</a:t>
            </a:r>
            <a:endParaRPr lang="en-US" sz="1500" b="0">
              <a:solidFill>
                <a:srgbClr val="8A9196"/>
              </a:solidFill>
              <a:latin typeface="Tw Cen MT" panose="020B0602020104020603" pitchFamily="34" charset="0"/>
            </a:endParaRPr>
          </a:p>
        </p:txBody>
      </p:sp>
      <p:sp>
        <p:nvSpPr>
          <p:cNvPr id="217" name="T217"/>
          <p:cNvSpPr txBox="1"/>
          <p:nvPr/>
        </p:nvSpPr>
        <p:spPr>
          <a:xfrm>
            <a:off x="8442000" y="1520000"/>
            <a:ext cx="3300000" cy="500000"/>
          </a:xfrm>
          <a:prstGeom prst="rect">
            <a:avLst/>
          </a:prstGeom>
          <a:noFill/>
          <a:ln>
            <a:noFill/>
          </a:ln>
        </p:spPr>
        <p:txBody>
          <a:bodyPr wrap="square" lIns="0" rIns="0" rtlCol="0" anchor="ctr">
            <a:normAutofit/>
          </a:bodyPr>
          <a:lstStyle/>
          <a:p>
            <a:pPr algn="ctr">
              <a:buNone/>
            </a:pPr>
            <a:r>
              <a:rPr lang="en-US" sz="2200" b="1">
                <a:solidFill>
                  <a:srgbClr val="373D42"/>
                </a:solidFill>
                <a:latin typeface="Tw Cen MT" panose="020B0602020104020603" pitchFamily="34" charset="0"/>
              </a:rPr>
              <a:t>2023-2026</a:t>
            </a:r>
          </a:p>
        </p:txBody>
      </p:sp>
      <p:sp>
        <p:nvSpPr>
          <p:cNvPr id="218" name="S218"/>
          <p:cNvSpPr/>
          <p:nvPr/>
        </p:nvSpPr>
        <p:spPr>
          <a:xfrm>
            <a:off x="9922000" y="2170000"/>
            <a:ext cx="340000" cy="340000"/>
          </a:xfrm>
          <a:prstGeom prst="ellipse">
            <a:avLst/>
          </a:prstGeom>
          <a:solidFill>
            <a:srgbClr val="373D42"/>
          </a:solidFill>
          <a:ln>
            <a:noFill/>
          </a:ln>
        </p:spPr>
        <p:txBody>
          <a:bodyPr wrap="square" lIns="91440" rIns="91440" rtlCol="0" anchor="ctr">
            <a:normAutofit fontScale="62500" lnSpcReduction="20000"/>
          </a:bodyPr>
          <a:lstStyle/>
          <a:p>
            <a:endParaRPr lang="en-US"/>
          </a:p>
        </p:txBody>
      </p:sp>
      <p:sp>
        <p:nvSpPr>
          <p:cNvPr id="219" name="S219"/>
          <p:cNvSpPr/>
          <p:nvPr/>
        </p:nvSpPr>
        <p:spPr>
          <a:xfrm>
            <a:off x="8442000" y="2900000"/>
            <a:ext cx="3300000" cy="2400000"/>
          </a:xfrm>
          <a:prstGeom prst="roundRect">
            <a:avLst>
              <a:gd name="adj" fmla="val 12000"/>
            </a:avLst>
          </a:prstGeom>
          <a:solidFill>
            <a:srgbClr val="373D42"/>
          </a:solidFill>
          <a:ln>
            <a:noFill/>
          </a:ln>
        </p:spPr>
        <p:txBody>
          <a:bodyPr wrap="square" lIns="91440" rIns="91440" rtlCol="0" anchor="ctr">
            <a:normAutofit/>
          </a:bodyPr>
          <a:lstStyle/>
          <a:p>
            <a:endParaRPr lang="en-US"/>
          </a:p>
        </p:txBody>
      </p:sp>
      <p:sp>
        <p:nvSpPr>
          <p:cNvPr id="220" name="T220"/>
          <p:cNvSpPr txBox="1"/>
          <p:nvPr/>
        </p:nvSpPr>
        <p:spPr>
          <a:xfrm>
            <a:off x="8642000" y="3080000"/>
            <a:ext cx="2900000" cy="480000"/>
          </a:xfrm>
          <a:prstGeom prst="rect">
            <a:avLst/>
          </a:prstGeom>
          <a:noFill/>
          <a:ln>
            <a:noFill/>
          </a:ln>
        </p:spPr>
        <p:txBody>
          <a:bodyPr wrap="square" lIns="0" rIns="0" rtlCol="0" anchor="ctr">
            <a:normAutofit/>
          </a:bodyPr>
          <a:lstStyle/>
          <a:p>
            <a:pPr algn="ctr">
              <a:buNone/>
            </a:pPr>
            <a:r>
              <a:rPr lang="en-US" sz="2000" b="1">
                <a:solidFill>
                  <a:srgbClr val="FFFFFF"/>
                </a:solidFill>
                <a:latin typeface="Tw Cen MT" panose="020B0602020104020603" pitchFamily="34" charset="0"/>
              </a:rPr>
              <a:t>VORTEX LAB</a:t>
            </a:r>
          </a:p>
        </p:txBody>
      </p:sp>
      <p:sp>
        <p:nvSpPr>
          <p:cNvPr id="221" name="S221"/>
          <p:cNvSpPr/>
          <p:nvPr/>
        </p:nvSpPr>
        <p:spPr>
          <a:xfrm>
            <a:off x="9692000" y="3620000"/>
            <a:ext cx="800000" cy="40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22" name="T222"/>
          <p:cNvSpPr txBox="1"/>
          <p:nvPr/>
        </p:nvSpPr>
        <p:spPr>
          <a:xfrm>
            <a:off x="8642000" y="3760000"/>
            <a:ext cx="2900000" cy="1350000"/>
          </a:xfrm>
          <a:prstGeom prst="rect">
            <a:avLst/>
          </a:prstGeom>
          <a:noFill/>
          <a:ln>
            <a:noFill/>
          </a:ln>
        </p:spPr>
        <p:txBody>
          <a:bodyPr wrap="square" lIns="0" rIns="0" rtlCol="0" anchor="t">
            <a:normAutofit/>
          </a:bodyPr>
          <a:lstStyle/>
          <a:p>
            <a:pPr algn="ctr">
              <a:buNone/>
            </a:pPr>
            <a:r>
              <a:rPr lang="en-US" sz="1500" b="0">
                <a:solidFill>
                  <a:srgbClr val="D9DCDE"/>
                </a:solidFill>
                <a:latin typeface="Tw Cen MT" panose="020B0602020104020603" pitchFamily="34" charset="0"/>
              </a:rPr>
              <a:t>New realization</a:t>
            </a:r>
          </a:p>
          <a:p>
            <a:pPr algn="ctr">
              <a:buNone/>
            </a:pPr>
            <a:r>
              <a:rPr lang="en-US" sz="1500" b="0">
                <a:solidFill>
                  <a:srgbClr val="D9DCDE"/>
                </a:solidFill>
                <a:latin typeface="Tw Cen MT" panose="020B0602020104020603" pitchFamily="34" charset="0"/>
              </a:rPr>
              <a:t>New fuel class</a:t>
            </a:r>
          </a:p>
          <a:p>
            <a:pPr algn="ctr">
              <a:buNone/>
            </a:pPr>
            <a:r>
              <a:rPr lang="en-US" sz="1500" b="0">
                <a:solidFill>
                  <a:srgbClr val="D9DCDE"/>
                </a:solidFill>
                <a:latin typeface="Tw Cen MT" panose="020B0602020104020603" pitchFamily="34" charset="0"/>
              </a:rPr>
              <a:t>Same NOx philosophy</a:t>
            </a:r>
          </a:p>
        </p:txBody>
      </p:sp>
      <p:sp>
        <p:nvSpPr>
          <p:cNvPr id="223" name="S223"/>
          <p:cNvSpPr/>
          <p:nvPr/>
        </p:nvSpPr>
        <p:spPr>
          <a:xfrm>
            <a:off x="330000" y="5380000"/>
            <a:ext cx="11532000" cy="560000"/>
          </a:xfrm>
          <a:prstGeom prst="roundRect">
            <a:avLst>
              <a:gd name="adj" fmla="val 12000"/>
            </a:avLst>
          </a:prstGeom>
          <a:solidFill>
            <a:srgbClr val="F4F5F6"/>
          </a:solidFill>
          <a:ln>
            <a:noFill/>
          </a:ln>
        </p:spPr>
        <p:txBody>
          <a:bodyPr wrap="square" lIns="91440" rIns="91440" rtlCol="0" anchor="ctr">
            <a:normAutofit/>
          </a:bodyPr>
          <a:lstStyle/>
          <a:p>
            <a:pPr algn="ctr">
              <a:buNone/>
            </a:pPr>
            <a:r>
              <a:rPr lang="en-US" sz="1600" b="1">
                <a:solidFill>
                  <a:srgbClr val="373D42"/>
                </a:solidFill>
                <a:latin typeface="Tw Cen MT" panose="020B0602020104020603" pitchFamily="34" charset="0"/>
              </a:rPr>
              <a:t>ETH research   &gt;   first industrial plant   &gt;   a new fuel class</a:t>
            </a:r>
          </a:p>
        </p:txBody>
      </p:sp>
    </p:spTree>
    <p:extLst>
      <p:ext uri="{BB962C8B-B14F-4D97-AF65-F5344CB8AC3E}">
        <p14:creationId xmlns:p14="http://schemas.microsoft.com/office/powerpoint/2010/main" val="400908377"/>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1" name="S601"/>
          <p:cNvSpPr/>
          <p:nvPr/>
        </p:nvSpPr>
        <p:spPr>
          <a:xfrm>
            <a:off x="0" y="0"/>
            <a:ext cx="12192000" cy="6000000"/>
          </a:xfrm>
          <a:prstGeom prst="rect">
            <a:avLst/>
          </a:prstGeom>
          <a:solidFill>
            <a:srgbClr val="2E3439"/>
          </a:solidFill>
          <a:ln>
            <a:noFill/>
          </a:ln>
        </p:spPr>
        <p:txBody>
          <a:bodyPr wrap="square" lIns="137160" rIns="137160" rtlCol="0" anchor="ctr">
            <a:normAutofit/>
          </a:bodyPr>
          <a:lstStyle/>
          <a:p>
            <a:endParaRPr lang="en-US"/>
          </a:p>
        </p:txBody>
      </p:sp>
      <p:sp>
        <p:nvSpPr>
          <p:cNvPr id="602" name="T602"/>
          <p:cNvSpPr txBox="1"/>
          <p:nvPr/>
        </p:nvSpPr>
        <p:spPr>
          <a:xfrm>
            <a:off x="330000" y="195498"/>
            <a:ext cx="9000000" cy="430887"/>
          </a:xfrm>
          <a:prstGeom prst="rect">
            <a:avLst/>
          </a:prstGeom>
          <a:noFill/>
          <a:ln>
            <a:noFill/>
          </a:ln>
        </p:spPr>
        <p:txBody>
          <a:bodyPr wrap="square" lIns="0" rIns="0" rtlCol="0" anchor="t">
            <a:normAutofit lnSpcReduction="10000"/>
          </a:bodyPr>
          <a:lstStyle/>
          <a:p>
            <a:pPr algn="l">
              <a:buNone/>
            </a:pPr>
            <a:r>
              <a:rPr lang="en-US" sz="2400" b="1">
                <a:solidFill>
                  <a:srgbClr val="FFFFFF"/>
                </a:solidFill>
                <a:latin typeface="Tw Cen MT" panose="020B0602020104020603" pitchFamily="34" charset="0"/>
              </a:rPr>
              <a:t>Five building blocks</a:t>
            </a:r>
          </a:p>
        </p:txBody>
      </p:sp>
      <p:sp>
        <p:nvSpPr>
          <p:cNvPr id="603" name="S603"/>
          <p:cNvSpPr/>
          <p:nvPr/>
        </p:nvSpPr>
        <p:spPr>
          <a:xfrm>
            <a:off x="340000" y="680000"/>
            <a:ext cx="1150000" cy="55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04" name="Key"/>
          <p:cNvSpPr txBox="1"/>
          <p:nvPr/>
        </p:nvSpPr>
        <p:spPr>
          <a:xfrm>
            <a:off x="330000"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Five technologies, one result </a:t>
            </a:r>
            <a:r>
              <a:rPr lang="en-US" sz="1800">
                <a:solidFill>
                  <a:srgbClr val="FFFFFF"/>
                </a:solidFill>
                <a:latin typeface="Tw Cen MT" panose="020B0602020104020603" pitchFamily="34" charset="0"/>
              </a:rPr>
              <a:t>- none of them makes bran burnable on its own</a:t>
            </a:r>
          </a:p>
        </p:txBody>
      </p:sp>
      <p:sp>
        <p:nvSpPr>
          <p:cNvPr id="605" name="T605"/>
          <p:cNvSpPr txBox="1"/>
          <p:nvPr/>
        </p:nvSpPr>
        <p:spPr>
          <a:xfrm>
            <a:off x="340000" y="1400000"/>
            <a:ext cx="8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1  |  THE COMBINATION</a:t>
            </a:r>
          </a:p>
        </p:txBody>
      </p:sp>
      <p:sp>
        <p:nvSpPr>
          <p:cNvPr id="606" name="S606"/>
          <p:cNvSpPr/>
          <p:nvPr/>
        </p:nvSpPr>
        <p:spPr>
          <a:xfrm>
            <a:off x="330000" y="1700000"/>
            <a:ext cx="11532000" cy="560000"/>
          </a:xfrm>
          <a:prstGeom prst="roundRect">
            <a:avLst>
              <a:gd name="adj" fmla="val 8000"/>
            </a:avLst>
          </a:prstGeom>
          <a:noFill/>
          <a:ln w="12700">
            <a:solidFill>
              <a:srgbClr val="E0851B"/>
            </a:solidFill>
          </a:ln>
        </p:spPr>
        <p:txBody>
          <a:bodyPr wrap="square" lIns="137160" rIns="137160" rtlCol="0" anchor="ctr">
            <a:normAutofit/>
          </a:bodyPr>
          <a:lstStyle/>
          <a:p>
            <a:pPr algn="ctr">
              <a:buNone/>
            </a:pPr>
            <a:r>
              <a:rPr lang="en-US" sz="1600" b="0">
                <a:solidFill>
                  <a:srgbClr val="FFFFFF"/>
                </a:solidFill>
                <a:latin typeface="Tw Cen MT" panose="020B0602020104020603" pitchFamily="34" charset="0"/>
              </a:rPr>
              <a:t>Each block answers one failure mode of the fuel. Only together do they make it burnable.</a:t>
            </a:r>
          </a:p>
        </p:txBody>
      </p:sp>
      <p:sp>
        <p:nvSpPr>
          <p:cNvPr id="607" name="T607"/>
          <p:cNvSpPr txBox="1"/>
          <p:nvPr/>
        </p:nvSpPr>
        <p:spPr>
          <a:xfrm>
            <a:off x="340000" y="2420000"/>
            <a:ext cx="8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2  |  THE BUILDING BLOCKS</a:t>
            </a:r>
          </a:p>
        </p:txBody>
      </p:sp>
      <p:sp>
        <p:nvSpPr>
          <p:cNvPr id="608" name="S608"/>
          <p:cNvSpPr/>
          <p:nvPr/>
        </p:nvSpPr>
        <p:spPr>
          <a:xfrm>
            <a:off x="330000" y="2720000"/>
            <a:ext cx="2207200" cy="180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609" name="S609"/>
          <p:cNvSpPr/>
          <p:nvPr/>
        </p:nvSpPr>
        <p:spPr>
          <a:xfrm>
            <a:off x="330000" y="2720000"/>
            <a:ext cx="2207200" cy="60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10" name="T610"/>
          <p:cNvSpPr txBox="1"/>
          <p:nvPr/>
        </p:nvSpPr>
        <p:spPr>
          <a:xfrm>
            <a:off x="550000" y="2960000"/>
            <a:ext cx="1767200" cy="700000"/>
          </a:xfrm>
          <a:prstGeom prst="rect">
            <a:avLst/>
          </a:prstGeom>
          <a:noFill/>
          <a:ln>
            <a:noFill/>
          </a:ln>
        </p:spPr>
        <p:txBody>
          <a:bodyPr wrap="square" lIns="0" rIns="0" rtlCol="0" anchor="t">
            <a:normAutofit/>
          </a:bodyPr>
          <a:lstStyle/>
          <a:p>
            <a:pPr algn="l">
              <a:buNone/>
            </a:pPr>
            <a:r>
              <a:rPr lang="en-US" sz="1600" b="1">
                <a:solidFill>
                  <a:srgbClr val="E0851B"/>
                </a:solidFill>
                <a:latin typeface="Tw Cen MT" panose="020B0602020104020603" pitchFamily="34" charset="0"/>
              </a:rPr>
              <a:t>VORTEX combustion</a:t>
            </a:r>
          </a:p>
        </p:txBody>
      </p:sp>
      <p:sp>
        <p:nvSpPr>
          <p:cNvPr id="611" name="T611"/>
          <p:cNvSpPr txBox="1"/>
          <p:nvPr/>
        </p:nvSpPr>
        <p:spPr>
          <a:xfrm>
            <a:off x="550000" y="3660000"/>
            <a:ext cx="1767200" cy="80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Fine fuel burns in suspension, in a cyclone - not on a grate.</a:t>
            </a:r>
          </a:p>
        </p:txBody>
      </p:sp>
      <p:sp>
        <p:nvSpPr>
          <p:cNvPr id="612" name="S612"/>
          <p:cNvSpPr/>
          <p:nvPr/>
        </p:nvSpPr>
        <p:spPr>
          <a:xfrm>
            <a:off x="2661200" y="2720000"/>
            <a:ext cx="2207200" cy="180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613" name="S613"/>
          <p:cNvSpPr/>
          <p:nvPr/>
        </p:nvSpPr>
        <p:spPr>
          <a:xfrm>
            <a:off x="2661200" y="2720000"/>
            <a:ext cx="2207200" cy="60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14" name="T614"/>
          <p:cNvSpPr txBox="1"/>
          <p:nvPr/>
        </p:nvSpPr>
        <p:spPr>
          <a:xfrm>
            <a:off x="2881200" y="2960000"/>
            <a:ext cx="1767200" cy="700000"/>
          </a:xfrm>
          <a:prstGeom prst="rect">
            <a:avLst/>
          </a:prstGeom>
          <a:noFill/>
          <a:ln>
            <a:noFill/>
          </a:ln>
        </p:spPr>
        <p:txBody>
          <a:bodyPr wrap="square" lIns="0" rIns="0" rtlCol="0" anchor="t">
            <a:normAutofit/>
          </a:bodyPr>
          <a:lstStyle/>
          <a:p>
            <a:pPr algn="l">
              <a:buNone/>
            </a:pPr>
            <a:r>
              <a:rPr lang="en-US" sz="1600" b="1">
                <a:solidFill>
                  <a:srgbClr val="E0851B"/>
                </a:solidFill>
                <a:latin typeface="Tw Cen MT" panose="020B0602020104020603" pitchFamily="34" charset="0"/>
              </a:rPr>
              <a:t>Cooling curtain &amp; FGR</a:t>
            </a:r>
          </a:p>
        </p:txBody>
      </p:sp>
      <p:sp>
        <p:nvSpPr>
          <p:cNvPr id="615" name="T615"/>
          <p:cNvSpPr txBox="1"/>
          <p:nvPr/>
        </p:nvSpPr>
        <p:spPr>
          <a:xfrm>
            <a:off x="2881200" y="3660000"/>
            <a:ext cx="1767200" cy="80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Recirculated flue gas holds the furnace below the ash melting point.</a:t>
            </a:r>
          </a:p>
        </p:txBody>
      </p:sp>
      <p:sp>
        <p:nvSpPr>
          <p:cNvPr id="616" name="S616"/>
          <p:cNvSpPr/>
          <p:nvPr/>
        </p:nvSpPr>
        <p:spPr>
          <a:xfrm>
            <a:off x="4992400" y="2720000"/>
            <a:ext cx="2207200" cy="180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617" name="S617"/>
          <p:cNvSpPr/>
          <p:nvPr/>
        </p:nvSpPr>
        <p:spPr>
          <a:xfrm>
            <a:off x="4992400" y="2720000"/>
            <a:ext cx="2207200" cy="60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18" name="T618"/>
          <p:cNvSpPr txBox="1"/>
          <p:nvPr/>
        </p:nvSpPr>
        <p:spPr>
          <a:xfrm>
            <a:off x="5212400" y="2960000"/>
            <a:ext cx="1767200" cy="700000"/>
          </a:xfrm>
          <a:prstGeom prst="rect">
            <a:avLst/>
          </a:prstGeom>
          <a:noFill/>
          <a:ln>
            <a:noFill/>
          </a:ln>
        </p:spPr>
        <p:txBody>
          <a:bodyPr wrap="square" lIns="0" rIns="0" rtlCol="0" anchor="t">
            <a:normAutofit/>
          </a:bodyPr>
          <a:lstStyle/>
          <a:p>
            <a:pPr algn="l">
              <a:buNone/>
            </a:pPr>
            <a:r>
              <a:rPr lang="en-US" sz="1600" b="1">
                <a:solidFill>
                  <a:srgbClr val="E0851B"/>
                </a:solidFill>
                <a:latin typeface="Tw Cen MT" panose="020B0602020104020603" pitchFamily="34" charset="0"/>
              </a:rPr>
              <a:t>Lhoist additive technology</a:t>
            </a:r>
          </a:p>
        </p:txBody>
      </p:sp>
      <p:sp>
        <p:nvSpPr>
          <p:cNvPr id="619" name="T619"/>
          <p:cNvSpPr txBox="1"/>
          <p:nvPr/>
        </p:nvSpPr>
        <p:spPr>
          <a:xfrm>
            <a:off x="5212400" y="3660000"/>
            <a:ext cx="1767200" cy="80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Mineral dosing conditions the ash and captures SOx.</a:t>
            </a:r>
          </a:p>
        </p:txBody>
      </p:sp>
      <p:sp>
        <p:nvSpPr>
          <p:cNvPr id="620" name="S620"/>
          <p:cNvSpPr/>
          <p:nvPr/>
        </p:nvSpPr>
        <p:spPr>
          <a:xfrm>
            <a:off x="7323600" y="2720000"/>
            <a:ext cx="2207200" cy="180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621" name="S621"/>
          <p:cNvSpPr/>
          <p:nvPr/>
        </p:nvSpPr>
        <p:spPr>
          <a:xfrm>
            <a:off x="7323600" y="2720000"/>
            <a:ext cx="2207200" cy="60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22" name="T622"/>
          <p:cNvSpPr txBox="1"/>
          <p:nvPr/>
        </p:nvSpPr>
        <p:spPr>
          <a:xfrm>
            <a:off x="7543600" y="2960000"/>
            <a:ext cx="1767200" cy="700000"/>
          </a:xfrm>
          <a:prstGeom prst="rect">
            <a:avLst/>
          </a:prstGeom>
          <a:noFill/>
          <a:ln>
            <a:noFill/>
          </a:ln>
        </p:spPr>
        <p:txBody>
          <a:bodyPr wrap="square" lIns="0" rIns="0" rtlCol="0" anchor="t">
            <a:normAutofit/>
          </a:bodyPr>
          <a:lstStyle/>
          <a:p>
            <a:pPr algn="l">
              <a:buNone/>
            </a:pPr>
            <a:r>
              <a:rPr lang="en-US" sz="1600" b="1">
                <a:solidFill>
                  <a:srgbClr val="E0851B"/>
                </a:solidFill>
                <a:latin typeface="Tw Cen MT" panose="020B0602020104020603" pitchFamily="34" charset="0"/>
              </a:rPr>
              <a:t>Fuel staging</a:t>
            </a:r>
          </a:p>
        </p:txBody>
      </p:sp>
      <p:sp>
        <p:nvSpPr>
          <p:cNvPr id="623" name="T623"/>
          <p:cNvSpPr txBox="1"/>
          <p:nvPr/>
        </p:nvSpPr>
        <p:spPr>
          <a:xfrm>
            <a:off x="7543600" y="3660000"/>
            <a:ext cx="1767200" cy="80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Split combustion keeps fuel nitrogen from becoming NOx.</a:t>
            </a:r>
          </a:p>
        </p:txBody>
      </p:sp>
      <p:sp>
        <p:nvSpPr>
          <p:cNvPr id="626" name="S626"/>
          <p:cNvSpPr/>
          <p:nvPr/>
        </p:nvSpPr>
        <p:spPr>
          <a:xfrm>
            <a:off x="9654800" y="2720000"/>
            <a:ext cx="2207200" cy="180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627" name="S627"/>
          <p:cNvSpPr/>
          <p:nvPr/>
        </p:nvSpPr>
        <p:spPr>
          <a:xfrm>
            <a:off x="9654800" y="2720000"/>
            <a:ext cx="2207200" cy="60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628" name="T628"/>
          <p:cNvSpPr txBox="1"/>
          <p:nvPr/>
        </p:nvSpPr>
        <p:spPr>
          <a:xfrm>
            <a:off x="9874800" y="2960000"/>
            <a:ext cx="1767200" cy="700000"/>
          </a:xfrm>
          <a:prstGeom prst="rect">
            <a:avLst/>
          </a:prstGeom>
          <a:noFill/>
          <a:ln>
            <a:noFill/>
          </a:ln>
        </p:spPr>
        <p:txBody>
          <a:bodyPr wrap="square" lIns="0" rIns="0" rtlCol="0" anchor="t">
            <a:normAutofit/>
          </a:bodyPr>
          <a:lstStyle/>
          <a:p>
            <a:pPr algn="l">
              <a:buNone/>
            </a:pPr>
            <a:r>
              <a:rPr lang="en-US" sz="1600" b="1">
                <a:solidFill>
                  <a:srgbClr val="E0851B"/>
                </a:solidFill>
                <a:latin typeface="Tw Cen MT" panose="020B0602020104020603" pitchFamily="34" charset="0"/>
              </a:rPr>
              <a:t>Water-cooled furnace</a:t>
            </a:r>
          </a:p>
        </p:txBody>
      </p:sp>
      <p:sp>
        <p:nvSpPr>
          <p:cNvPr id="629" name="T629"/>
          <p:cNvSpPr txBox="1"/>
          <p:nvPr/>
        </p:nvSpPr>
        <p:spPr>
          <a:xfrm>
            <a:off x="9874800" y="3660000"/>
            <a:ext cx="1767200" cy="80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Vyncke signature</a:t>
            </a:r>
          </a:p>
        </p:txBody>
      </p:sp>
      <p:sp>
        <p:nvSpPr>
          <p:cNvPr id="624" name="T624"/>
          <p:cNvSpPr txBox="1"/>
          <p:nvPr/>
        </p:nvSpPr>
        <p:spPr>
          <a:xfrm>
            <a:off x="340000" y="4680000"/>
            <a:ext cx="8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3  |  THE RESULT</a:t>
            </a:r>
          </a:p>
        </p:txBody>
      </p:sp>
      <p:sp>
        <p:nvSpPr>
          <p:cNvPr id="625" name="S625"/>
          <p:cNvSpPr/>
          <p:nvPr/>
        </p:nvSpPr>
        <p:spPr>
          <a:xfrm>
            <a:off x="330000" y="4980000"/>
            <a:ext cx="11532000" cy="760000"/>
          </a:xfrm>
          <a:prstGeom prst="roundRect">
            <a:avLst>
              <a:gd name="adj" fmla="val 8000"/>
            </a:avLst>
          </a:prstGeom>
          <a:solidFill>
            <a:srgbClr val="E0851B"/>
          </a:solidFill>
          <a:ln>
            <a:noFill/>
          </a:ln>
        </p:spPr>
        <p:txBody>
          <a:bodyPr wrap="square" lIns="137160" rIns="137160" rtlCol="0" anchor="ctr">
            <a:normAutofit/>
          </a:bodyPr>
          <a:lstStyle/>
          <a:p>
            <a:pPr algn="ctr">
              <a:buNone/>
            </a:pPr>
            <a:r>
              <a:rPr lang="en-US" sz="2000" b="1">
                <a:solidFill>
                  <a:srgbClr val="FFFFFF"/>
                </a:solidFill>
                <a:latin typeface="Tw Cen MT" panose="020B0602020104020603" pitchFamily="34" charset="0"/>
              </a:rPr>
              <a:t>a usable agricultural fuel</a:t>
            </a:r>
          </a:p>
        </p:txBody>
      </p:sp>
    </p:spTree>
    <p:extLst>
      <p:ext uri="{BB962C8B-B14F-4D97-AF65-F5344CB8AC3E}">
        <p14:creationId xmlns:p14="http://schemas.microsoft.com/office/powerpoint/2010/main" val="30444676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 grpId="0"/>
      <p:bldP spid="611" grpId="0"/>
      <p:bldP spid="614" grpId="0"/>
      <p:bldP spid="615" grpId="0"/>
      <p:bldP spid="618" grpId="0"/>
      <p:bldP spid="619" grpId="0"/>
      <p:bldP spid="622" grpId="0"/>
      <p:bldP spid="623" grpId="0"/>
      <p:bldP spid="628" grpId="0"/>
      <p:bldP spid="62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659DE02-1D05-91FB-DCF7-DF7D68E57032}"/>
            </a:ext>
          </a:extLst>
        </p:cNvPr>
        <p:cNvGrpSpPr/>
        <p:nvPr/>
      </p:nvGrpSpPr>
      <p:grpSpPr>
        <a:xfrm>
          <a:off x="0" y="0"/>
          <a:ext cx="0" cy="0"/>
          <a:chOff x="0" y="0"/>
          <a:chExt cx="0" cy="0"/>
        </a:xfrm>
      </p:grpSpPr>
      <p:sp>
        <p:nvSpPr>
          <p:cNvPr id="40" name="Panel">
            <a:extLst>
              <a:ext uri="{FF2B5EF4-FFF2-40B4-BE49-F238E27FC236}">
                <a16:creationId xmlns:a16="http://schemas.microsoft.com/office/drawing/2014/main" id="{F9DCC85F-1832-6F4E-71E9-DB7E01CC9CD6}"/>
              </a:ext>
            </a:extLst>
          </p:cNvPr>
          <p:cNvSpPr/>
          <p:nvPr/>
        </p:nvSpPr>
        <p:spPr>
          <a:xfrm>
            <a:off x="8600000" y="1330000"/>
            <a:ext cx="3400000" cy="5070000"/>
          </a:xfrm>
          <a:prstGeom prst="rect">
            <a:avLst/>
          </a:prstGeom>
          <a:solidFill>
            <a:srgbClr val="F4F5F6"/>
          </a:solidFill>
          <a:ln>
            <a:noFill/>
          </a:ln>
        </p:spPr>
        <p:txBody>
          <a:bodyPr/>
          <a:lstStyle/>
          <a:p>
            <a:endParaRPr lang="en-US"/>
          </a:p>
        </p:txBody>
      </p:sp>
      <p:pic>
        <p:nvPicPr>
          <p:cNvPr id="2" name="Picture 1" descr="A picture containing text Description automatically generated">
            <a:extLst>
              <a:ext uri="{FF2B5EF4-FFF2-40B4-BE49-F238E27FC236}">
                <a16:creationId xmlns:a16="http://schemas.microsoft.com/office/drawing/2014/main" id="{A20B6C39-7041-77B0-440F-3606E5452D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715" t="3181" r="29463" b="7278"/>
          <a:stretch/>
        </p:blipFill>
        <p:spPr>
          <a:xfrm>
            <a:off x="4620000" y="1430000"/>
            <a:ext cx="3436000" cy="4600000"/>
          </a:xfrm>
          <a:prstGeom prst="rect">
            <a:avLst/>
          </a:prstGeom>
        </p:spPr>
      </p:pic>
      <p:sp>
        <p:nvSpPr>
          <p:cNvPr id="3" name="TextBox 2">
            <a:extLst>
              <a:ext uri="{FF2B5EF4-FFF2-40B4-BE49-F238E27FC236}">
                <a16:creationId xmlns:a16="http://schemas.microsoft.com/office/drawing/2014/main" id="{F62679E7-80D2-75A4-109A-CEEDC33D6CE7}"/>
              </a:ext>
            </a:extLst>
          </p:cNvPr>
          <p:cNvSpPr txBox="1"/>
          <p:nvPr/>
        </p:nvSpPr>
        <p:spPr>
          <a:xfrm>
            <a:off x="220912" y="195498"/>
            <a:ext cx="8789923" cy="461665"/>
          </a:xfrm>
          <a:prstGeom prst="rect">
            <a:avLst/>
          </a:prstGeom>
          <a:noFill/>
        </p:spPr>
        <p:txBody>
          <a:bodyPr wrap="square" rtlCol="0" anchor="t">
            <a:spAutoFit/>
          </a:bodyPr>
          <a:lstStyle/>
          <a:p>
            <a:r>
              <a:rPr lang="en-US" sz="2400" b="1">
                <a:solidFill>
                  <a:srgbClr val="373D42"/>
                </a:solidFill>
                <a:latin typeface="Tw Cen MT" panose="020B0602020104020603" pitchFamily="34" charset="0"/>
              </a:rPr>
              <a:t>VORTEX combustion</a:t>
            </a:r>
            <a:endParaRPr lang="en-US" sz="2400" b="1">
              <a:solidFill>
                <a:schemeClr val="accent2"/>
              </a:solidFill>
              <a:latin typeface="Tw Cen MT" panose="020B0602020104020603" pitchFamily="34" charset="0"/>
            </a:endParaRPr>
          </a:p>
        </p:txBody>
      </p:sp>
      <p:sp>
        <p:nvSpPr>
          <p:cNvPr id="41" name="Accent rule">
            <a:extLst>
              <a:ext uri="{FF2B5EF4-FFF2-40B4-BE49-F238E27FC236}">
                <a16:creationId xmlns:a16="http://schemas.microsoft.com/office/drawing/2014/main" id="{A33E7FAA-22C7-314E-A616-D6BC9338CFF4}"/>
              </a:ext>
            </a:extLst>
          </p:cNvPr>
          <p:cNvSpPr/>
          <p:nvPr/>
        </p:nvSpPr>
        <p:spPr>
          <a:xfrm>
            <a:off x="230000" y="680000"/>
            <a:ext cx="1150000" cy="55000"/>
          </a:xfrm>
          <a:prstGeom prst="rect">
            <a:avLst/>
          </a:prstGeom>
          <a:solidFill>
            <a:srgbClr val="E0851B"/>
          </a:solidFill>
          <a:ln>
            <a:noFill/>
          </a:ln>
        </p:spPr>
        <p:txBody>
          <a:bodyPr/>
          <a:lstStyle/>
          <a:p>
            <a:endParaRPr lang="en-US"/>
          </a:p>
        </p:txBody>
      </p:sp>
      <p:sp>
        <p:nvSpPr>
          <p:cNvPr id="42" name="Key message">
            <a:extLst>
              <a:ext uri="{FF2B5EF4-FFF2-40B4-BE49-F238E27FC236}">
                <a16:creationId xmlns:a16="http://schemas.microsoft.com/office/drawing/2014/main" id="{E7442119-A9C7-9092-5185-844420D328A6}"/>
              </a:ext>
            </a:extLst>
          </p:cNvPr>
          <p:cNvSpPr txBox="1"/>
          <p:nvPr/>
        </p:nvSpPr>
        <p:spPr>
          <a:xfrm>
            <a:off x="220912" y="810000"/>
            <a:ext cx="11469088" cy="470000"/>
          </a:xfrm>
          <a:prstGeom prst="rect">
            <a:avLst/>
          </a:prstGeom>
          <a:noFill/>
          <a:ln>
            <a:noFill/>
          </a:ln>
        </p:spPr>
        <p:txBody>
          <a:bodyPr wrap="square" rtlCol="0" anchor="ctr">
            <a:normAutofit/>
          </a:bodyPr>
          <a:lstStyle/>
          <a:p>
            <a:pPr>
              <a:buNone/>
            </a:pPr>
            <a:r>
              <a:rPr lang="en-US" sz="1800" b="1">
                <a:solidFill>
                  <a:srgbClr val="E0851B"/>
                </a:solidFill>
                <a:latin typeface="Tw Cen MT" panose="020B0602020104020603" pitchFamily="34" charset="0"/>
              </a:rPr>
              <a:t>A deliberate departure from grate combustion </a:t>
            </a:r>
            <a:r>
              <a:rPr lang="en-US" sz="1800">
                <a:solidFill>
                  <a:srgbClr val="373D42"/>
                </a:solidFill>
                <a:latin typeface="Tw Cen MT" panose="020B0602020104020603" pitchFamily="34" charset="0"/>
              </a:rPr>
              <a:t>- fuel burns in suspension</a:t>
            </a:r>
            <a:r>
              <a:rPr lang="en-US">
                <a:solidFill>
                  <a:srgbClr val="373D42"/>
                </a:solidFill>
                <a:latin typeface="Tw Cen MT" panose="020B0602020104020603" pitchFamily="34" charset="0"/>
              </a:rPr>
              <a:t> </a:t>
            </a:r>
            <a:endParaRPr lang="en-US" sz="1800">
              <a:solidFill>
                <a:srgbClr val="373D42"/>
              </a:solidFill>
              <a:latin typeface="Tw Cen MT" panose="020B0602020104020603" pitchFamily="34" charset="0"/>
            </a:endParaRPr>
          </a:p>
        </p:txBody>
      </p:sp>
      <p:sp>
        <p:nvSpPr>
          <p:cNvPr id="43" name="Panel heading">
            <a:extLst>
              <a:ext uri="{FF2B5EF4-FFF2-40B4-BE49-F238E27FC236}">
                <a16:creationId xmlns:a16="http://schemas.microsoft.com/office/drawing/2014/main" id="{066ECAF5-E964-CD73-2F2F-9C312A418B4B}"/>
              </a:ext>
            </a:extLst>
          </p:cNvPr>
          <p:cNvSpPr txBox="1"/>
          <p:nvPr/>
        </p:nvSpPr>
        <p:spPr>
          <a:xfrm>
            <a:off x="8790000" y="1420000"/>
            <a:ext cx="3050000" cy="330000"/>
          </a:xfrm>
          <a:prstGeom prst="rect">
            <a:avLst/>
          </a:prstGeom>
          <a:noFill/>
          <a:ln>
            <a:noFill/>
          </a:ln>
        </p:spPr>
        <p:txBody>
          <a:bodyPr wrap="square" rtlCol="0" anchor="ctr">
            <a:normAutofit/>
          </a:bodyPr>
          <a:lstStyle/>
          <a:p>
            <a:pPr>
              <a:buNone/>
            </a:pPr>
            <a:r>
              <a:rPr lang="en-US" sz="1400" b="1" spc="200">
                <a:solidFill>
                  <a:srgbClr val="8A9196"/>
                </a:solidFill>
                <a:latin typeface="Tw Cen MT" panose="020B0602020104020603" pitchFamily="34" charset="0"/>
              </a:rPr>
              <a:t>WHAT IT DELIVERS</a:t>
            </a:r>
          </a:p>
        </p:txBody>
      </p:sp>
      <p:sp>
        <p:nvSpPr>
          <p:cNvPr id="50" name="Card 1">
            <a:extLst>
              <a:ext uri="{FF2B5EF4-FFF2-40B4-BE49-F238E27FC236}">
                <a16:creationId xmlns:a16="http://schemas.microsoft.com/office/drawing/2014/main" id="{8E9128CC-9A0A-6779-1793-8B69E4D5DF4B}"/>
              </a:ext>
            </a:extLst>
          </p:cNvPr>
          <p:cNvSpPr/>
          <p:nvPr/>
        </p:nvSpPr>
        <p:spPr>
          <a:xfrm>
            <a:off x="8790000" y="1840000"/>
            <a:ext cx="3050000" cy="820000"/>
          </a:xfrm>
          <a:prstGeom prst="roundRect">
            <a:avLst>
              <a:gd name="adj" fmla="val 12000"/>
            </a:avLst>
          </a:prstGeom>
          <a:solidFill>
            <a:srgbClr val="FFFFFF"/>
          </a:solidFill>
          <a:ln w="12700">
            <a:solidFill>
              <a:srgbClr val="E3E5E7"/>
            </a:solidFill>
          </a:ln>
        </p:spPr>
        <p:txBody>
          <a:bodyPr/>
          <a:lstStyle/>
          <a:p>
            <a:endParaRPr lang="en-US"/>
          </a:p>
        </p:txBody>
      </p:sp>
      <p:sp>
        <p:nvSpPr>
          <p:cNvPr id="51" name="Chip 1">
            <a:extLst>
              <a:ext uri="{FF2B5EF4-FFF2-40B4-BE49-F238E27FC236}">
                <a16:creationId xmlns:a16="http://schemas.microsoft.com/office/drawing/2014/main" id="{90285C1D-2E65-A036-4A44-8E28D2EE7F8A}"/>
              </a:ext>
            </a:extLst>
          </p:cNvPr>
          <p:cNvSpPr/>
          <p:nvPr/>
        </p:nvSpPr>
        <p:spPr>
          <a:xfrm>
            <a:off x="8960000" y="2010000"/>
            <a:ext cx="480000" cy="480000"/>
          </a:xfrm>
          <a:prstGeom prst="ellipse">
            <a:avLst/>
          </a:prstGeom>
          <a:solidFill>
            <a:srgbClr val="E0851B"/>
          </a:solidFill>
          <a:ln>
            <a:noFill/>
          </a:ln>
        </p:spPr>
        <p:txBody>
          <a:bodyPr wrap="square" lIns="0" tIns="0" rIns="0" bIns="0" rtlCol="0" anchor="ctr"/>
          <a:lstStyle/>
          <a:p>
            <a:pPr algn="ctr">
              <a:buNone/>
            </a:pPr>
            <a:r>
              <a:rPr lang="en-US" sz="1600" b="1">
                <a:solidFill>
                  <a:srgbClr val="FFFFFF"/>
                </a:solidFill>
                <a:latin typeface="Tw Cen MT" panose="020B0602020104020603" pitchFamily="34" charset="0"/>
              </a:rPr>
              <a:t>1</a:t>
            </a:r>
          </a:p>
        </p:txBody>
      </p:sp>
      <p:sp>
        <p:nvSpPr>
          <p:cNvPr id="52" name="Label 1">
            <a:extLst>
              <a:ext uri="{FF2B5EF4-FFF2-40B4-BE49-F238E27FC236}">
                <a16:creationId xmlns:a16="http://schemas.microsoft.com/office/drawing/2014/main" id="{B36977C9-3BFF-C66A-C728-52FC13235CAA}"/>
              </a:ext>
            </a:extLst>
          </p:cNvPr>
          <p:cNvSpPr txBox="1"/>
          <p:nvPr/>
        </p:nvSpPr>
        <p:spPr>
          <a:xfrm>
            <a:off x="9560000" y="1840000"/>
            <a:ext cx="2130000" cy="820000"/>
          </a:xfrm>
          <a:prstGeom prst="rect">
            <a:avLst/>
          </a:prstGeom>
          <a:noFill/>
          <a:ln>
            <a:noFill/>
          </a:ln>
        </p:spPr>
        <p:txBody>
          <a:bodyPr wrap="square" lIns="0" rIns="0" rtlCol="0" anchor="ctr">
            <a:normAutofit/>
          </a:bodyPr>
          <a:lstStyle/>
          <a:p>
            <a:pPr>
              <a:buNone/>
            </a:pPr>
            <a:r>
              <a:rPr lang="en-US" sz="1600" b="1">
                <a:solidFill>
                  <a:srgbClr val="373D42"/>
                </a:solidFill>
                <a:latin typeface="Tw Cen MT" panose="020B0602020104020603" pitchFamily="34" charset="0"/>
              </a:rPr>
              <a:t>Suspension combustion</a:t>
            </a:r>
          </a:p>
        </p:txBody>
      </p:sp>
      <p:sp>
        <p:nvSpPr>
          <p:cNvPr id="53" name="Card 2">
            <a:extLst>
              <a:ext uri="{FF2B5EF4-FFF2-40B4-BE49-F238E27FC236}">
                <a16:creationId xmlns:a16="http://schemas.microsoft.com/office/drawing/2014/main" id="{89F83349-0F0D-B19D-59D5-7371630608EA}"/>
              </a:ext>
            </a:extLst>
          </p:cNvPr>
          <p:cNvSpPr/>
          <p:nvPr/>
        </p:nvSpPr>
        <p:spPr>
          <a:xfrm>
            <a:off x="8790000" y="2740000"/>
            <a:ext cx="3050000" cy="820000"/>
          </a:xfrm>
          <a:prstGeom prst="roundRect">
            <a:avLst>
              <a:gd name="adj" fmla="val 12000"/>
            </a:avLst>
          </a:prstGeom>
          <a:solidFill>
            <a:srgbClr val="FFFFFF"/>
          </a:solidFill>
          <a:ln w="12700">
            <a:solidFill>
              <a:srgbClr val="E3E5E7"/>
            </a:solidFill>
          </a:ln>
        </p:spPr>
        <p:txBody>
          <a:bodyPr/>
          <a:lstStyle/>
          <a:p>
            <a:endParaRPr lang="en-US"/>
          </a:p>
        </p:txBody>
      </p:sp>
      <p:sp>
        <p:nvSpPr>
          <p:cNvPr id="54" name="Chip 2">
            <a:extLst>
              <a:ext uri="{FF2B5EF4-FFF2-40B4-BE49-F238E27FC236}">
                <a16:creationId xmlns:a16="http://schemas.microsoft.com/office/drawing/2014/main" id="{79D6D054-65D6-3FA9-6B58-6B38DF1CBA82}"/>
              </a:ext>
            </a:extLst>
          </p:cNvPr>
          <p:cNvSpPr/>
          <p:nvPr/>
        </p:nvSpPr>
        <p:spPr>
          <a:xfrm>
            <a:off x="8960000" y="2910000"/>
            <a:ext cx="480000" cy="480000"/>
          </a:xfrm>
          <a:prstGeom prst="ellipse">
            <a:avLst/>
          </a:prstGeom>
          <a:solidFill>
            <a:srgbClr val="E0851B"/>
          </a:solidFill>
          <a:ln>
            <a:noFill/>
          </a:ln>
        </p:spPr>
        <p:txBody>
          <a:bodyPr wrap="square" lIns="0" tIns="0" rIns="0" bIns="0" rtlCol="0" anchor="ctr"/>
          <a:lstStyle/>
          <a:p>
            <a:pPr algn="ctr">
              <a:buNone/>
            </a:pPr>
            <a:r>
              <a:rPr lang="en-US" sz="1600" b="1">
                <a:solidFill>
                  <a:srgbClr val="FFFFFF"/>
                </a:solidFill>
                <a:latin typeface="Tw Cen MT" panose="020B0602020104020603" pitchFamily="34" charset="0"/>
              </a:rPr>
              <a:t>2</a:t>
            </a:r>
          </a:p>
        </p:txBody>
      </p:sp>
      <p:sp>
        <p:nvSpPr>
          <p:cNvPr id="55" name="Label 2">
            <a:extLst>
              <a:ext uri="{FF2B5EF4-FFF2-40B4-BE49-F238E27FC236}">
                <a16:creationId xmlns:a16="http://schemas.microsoft.com/office/drawing/2014/main" id="{C804A616-BCE9-0145-977E-C8E7E0957464}"/>
              </a:ext>
            </a:extLst>
          </p:cNvPr>
          <p:cNvSpPr txBox="1"/>
          <p:nvPr/>
        </p:nvSpPr>
        <p:spPr>
          <a:xfrm>
            <a:off x="9560000" y="2740000"/>
            <a:ext cx="2130000" cy="820000"/>
          </a:xfrm>
          <a:prstGeom prst="rect">
            <a:avLst/>
          </a:prstGeom>
          <a:noFill/>
          <a:ln>
            <a:noFill/>
          </a:ln>
        </p:spPr>
        <p:txBody>
          <a:bodyPr wrap="square" lIns="0" rIns="0" rtlCol="0" anchor="ctr">
            <a:normAutofit/>
          </a:bodyPr>
          <a:lstStyle/>
          <a:p>
            <a:pPr>
              <a:buNone/>
            </a:pPr>
            <a:r>
              <a:rPr lang="en-US" sz="1600" b="1">
                <a:solidFill>
                  <a:srgbClr val="373D42"/>
                </a:solidFill>
                <a:latin typeface="Tw Cen MT" panose="020B0602020104020603" pitchFamily="34" charset="0"/>
              </a:rPr>
              <a:t>Cyclone vortex</a:t>
            </a:r>
          </a:p>
        </p:txBody>
      </p:sp>
      <p:sp>
        <p:nvSpPr>
          <p:cNvPr id="56" name="Card 3">
            <a:extLst>
              <a:ext uri="{FF2B5EF4-FFF2-40B4-BE49-F238E27FC236}">
                <a16:creationId xmlns:a16="http://schemas.microsoft.com/office/drawing/2014/main" id="{C2190235-BD34-0E41-AAC1-4B937E03D959}"/>
              </a:ext>
            </a:extLst>
          </p:cNvPr>
          <p:cNvSpPr/>
          <p:nvPr/>
        </p:nvSpPr>
        <p:spPr>
          <a:xfrm>
            <a:off x="8790000" y="3640000"/>
            <a:ext cx="3050000" cy="820000"/>
          </a:xfrm>
          <a:prstGeom prst="roundRect">
            <a:avLst>
              <a:gd name="adj" fmla="val 12000"/>
            </a:avLst>
          </a:prstGeom>
          <a:solidFill>
            <a:srgbClr val="FFFFFF"/>
          </a:solidFill>
          <a:ln w="12700">
            <a:solidFill>
              <a:srgbClr val="E3E5E7"/>
            </a:solidFill>
          </a:ln>
        </p:spPr>
        <p:txBody>
          <a:bodyPr/>
          <a:lstStyle/>
          <a:p>
            <a:endParaRPr lang="en-US"/>
          </a:p>
        </p:txBody>
      </p:sp>
      <p:sp>
        <p:nvSpPr>
          <p:cNvPr id="57" name="Chip 3">
            <a:extLst>
              <a:ext uri="{FF2B5EF4-FFF2-40B4-BE49-F238E27FC236}">
                <a16:creationId xmlns:a16="http://schemas.microsoft.com/office/drawing/2014/main" id="{185F78A9-0E7E-7275-BE65-228E24AFC1F1}"/>
              </a:ext>
            </a:extLst>
          </p:cNvPr>
          <p:cNvSpPr/>
          <p:nvPr/>
        </p:nvSpPr>
        <p:spPr>
          <a:xfrm>
            <a:off x="8960000" y="3810000"/>
            <a:ext cx="480000" cy="480000"/>
          </a:xfrm>
          <a:prstGeom prst="ellipse">
            <a:avLst/>
          </a:prstGeom>
          <a:solidFill>
            <a:srgbClr val="E0851B"/>
          </a:solidFill>
          <a:ln>
            <a:noFill/>
          </a:ln>
        </p:spPr>
        <p:txBody>
          <a:bodyPr wrap="square" lIns="0" tIns="0" rIns="0" bIns="0" rtlCol="0" anchor="ctr"/>
          <a:lstStyle/>
          <a:p>
            <a:pPr algn="ctr">
              <a:buNone/>
            </a:pPr>
            <a:r>
              <a:rPr lang="en-US" sz="1600" b="1">
                <a:solidFill>
                  <a:srgbClr val="FFFFFF"/>
                </a:solidFill>
                <a:latin typeface="Tw Cen MT" panose="020B0602020104020603" pitchFamily="34" charset="0"/>
              </a:rPr>
              <a:t>3</a:t>
            </a:r>
          </a:p>
        </p:txBody>
      </p:sp>
      <p:sp>
        <p:nvSpPr>
          <p:cNvPr id="58" name="Label 3">
            <a:extLst>
              <a:ext uri="{FF2B5EF4-FFF2-40B4-BE49-F238E27FC236}">
                <a16:creationId xmlns:a16="http://schemas.microsoft.com/office/drawing/2014/main" id="{1C2DBCF9-9A6E-CEE0-51DB-4A104371468C}"/>
              </a:ext>
            </a:extLst>
          </p:cNvPr>
          <p:cNvSpPr txBox="1"/>
          <p:nvPr/>
        </p:nvSpPr>
        <p:spPr>
          <a:xfrm>
            <a:off x="9560000" y="3640000"/>
            <a:ext cx="2130000" cy="820000"/>
          </a:xfrm>
          <a:prstGeom prst="rect">
            <a:avLst/>
          </a:prstGeom>
          <a:noFill/>
          <a:ln>
            <a:noFill/>
          </a:ln>
        </p:spPr>
        <p:txBody>
          <a:bodyPr wrap="square" lIns="0" rIns="0" rtlCol="0" anchor="ctr">
            <a:normAutofit/>
          </a:bodyPr>
          <a:lstStyle/>
          <a:p>
            <a:pPr>
              <a:buNone/>
            </a:pPr>
            <a:r>
              <a:rPr lang="en-US" sz="1600" b="1">
                <a:solidFill>
                  <a:srgbClr val="373D42"/>
                </a:solidFill>
                <a:latin typeface="Tw Cen MT" panose="020B0602020104020603" pitchFamily="34" charset="0"/>
              </a:rPr>
              <a:t>Long residence time</a:t>
            </a:r>
          </a:p>
        </p:txBody>
      </p:sp>
      <p:sp>
        <p:nvSpPr>
          <p:cNvPr id="59" name="Card 4">
            <a:extLst>
              <a:ext uri="{FF2B5EF4-FFF2-40B4-BE49-F238E27FC236}">
                <a16:creationId xmlns:a16="http://schemas.microsoft.com/office/drawing/2014/main" id="{E112B417-DF3D-1F53-5E57-41EDE02883F2}"/>
              </a:ext>
            </a:extLst>
          </p:cNvPr>
          <p:cNvSpPr/>
          <p:nvPr/>
        </p:nvSpPr>
        <p:spPr>
          <a:xfrm>
            <a:off x="8790000" y="4540000"/>
            <a:ext cx="3050000" cy="820000"/>
          </a:xfrm>
          <a:prstGeom prst="roundRect">
            <a:avLst>
              <a:gd name="adj" fmla="val 12000"/>
            </a:avLst>
          </a:prstGeom>
          <a:solidFill>
            <a:srgbClr val="FFFFFF"/>
          </a:solidFill>
          <a:ln w="12700">
            <a:solidFill>
              <a:srgbClr val="E3E5E7"/>
            </a:solidFill>
          </a:ln>
        </p:spPr>
        <p:txBody>
          <a:bodyPr/>
          <a:lstStyle/>
          <a:p>
            <a:endParaRPr lang="en-US"/>
          </a:p>
        </p:txBody>
      </p:sp>
      <p:sp>
        <p:nvSpPr>
          <p:cNvPr id="60" name="Chip 4">
            <a:extLst>
              <a:ext uri="{FF2B5EF4-FFF2-40B4-BE49-F238E27FC236}">
                <a16:creationId xmlns:a16="http://schemas.microsoft.com/office/drawing/2014/main" id="{24701D6A-1CA4-DD03-E639-BA21983FED5D}"/>
              </a:ext>
            </a:extLst>
          </p:cNvPr>
          <p:cNvSpPr/>
          <p:nvPr/>
        </p:nvSpPr>
        <p:spPr>
          <a:xfrm>
            <a:off x="8960000" y="4710000"/>
            <a:ext cx="480000" cy="480000"/>
          </a:xfrm>
          <a:prstGeom prst="ellipse">
            <a:avLst/>
          </a:prstGeom>
          <a:solidFill>
            <a:srgbClr val="E0851B"/>
          </a:solidFill>
          <a:ln>
            <a:noFill/>
          </a:ln>
        </p:spPr>
        <p:txBody>
          <a:bodyPr wrap="square" lIns="0" tIns="0" rIns="0" bIns="0" rtlCol="0" anchor="ctr"/>
          <a:lstStyle/>
          <a:p>
            <a:pPr algn="ctr">
              <a:buNone/>
            </a:pPr>
            <a:r>
              <a:rPr lang="en-US" sz="1600" b="1">
                <a:solidFill>
                  <a:srgbClr val="FFFFFF"/>
                </a:solidFill>
                <a:latin typeface="Tw Cen MT" panose="020B0602020104020603" pitchFamily="34" charset="0"/>
              </a:rPr>
              <a:t>4</a:t>
            </a:r>
          </a:p>
        </p:txBody>
      </p:sp>
      <p:sp>
        <p:nvSpPr>
          <p:cNvPr id="61" name="Label 4">
            <a:extLst>
              <a:ext uri="{FF2B5EF4-FFF2-40B4-BE49-F238E27FC236}">
                <a16:creationId xmlns:a16="http://schemas.microsoft.com/office/drawing/2014/main" id="{C5588B41-10BD-217C-D9C0-207CC748FEE9}"/>
              </a:ext>
            </a:extLst>
          </p:cNvPr>
          <p:cNvSpPr txBox="1"/>
          <p:nvPr/>
        </p:nvSpPr>
        <p:spPr>
          <a:xfrm>
            <a:off x="9560000" y="4540000"/>
            <a:ext cx="2130000" cy="820000"/>
          </a:xfrm>
          <a:prstGeom prst="rect">
            <a:avLst/>
          </a:prstGeom>
          <a:noFill/>
          <a:ln>
            <a:noFill/>
          </a:ln>
        </p:spPr>
        <p:txBody>
          <a:bodyPr wrap="square" lIns="0" rIns="0" rtlCol="0" anchor="ctr">
            <a:normAutofit/>
          </a:bodyPr>
          <a:lstStyle/>
          <a:p>
            <a:pPr>
              <a:buNone/>
            </a:pPr>
            <a:r>
              <a:rPr lang="en-US" sz="1600" b="1">
                <a:solidFill>
                  <a:srgbClr val="373D42"/>
                </a:solidFill>
                <a:latin typeface="Tw Cen MT" panose="020B0602020104020603" pitchFamily="34" charset="0"/>
              </a:rPr>
              <a:t>High burnout</a:t>
            </a:r>
          </a:p>
        </p:txBody>
      </p:sp>
      <p:sp>
        <p:nvSpPr>
          <p:cNvPr id="62" name="Card 5">
            <a:extLst>
              <a:ext uri="{FF2B5EF4-FFF2-40B4-BE49-F238E27FC236}">
                <a16:creationId xmlns:a16="http://schemas.microsoft.com/office/drawing/2014/main" id="{82D42D08-0892-F77E-2D0E-614C95ECEB1F}"/>
              </a:ext>
            </a:extLst>
          </p:cNvPr>
          <p:cNvSpPr/>
          <p:nvPr/>
        </p:nvSpPr>
        <p:spPr>
          <a:xfrm>
            <a:off x="8790000" y="5440000"/>
            <a:ext cx="3050000" cy="820000"/>
          </a:xfrm>
          <a:prstGeom prst="roundRect">
            <a:avLst>
              <a:gd name="adj" fmla="val 12000"/>
            </a:avLst>
          </a:prstGeom>
          <a:solidFill>
            <a:srgbClr val="FFFFFF"/>
          </a:solidFill>
          <a:ln w="12700">
            <a:solidFill>
              <a:srgbClr val="E3E5E7"/>
            </a:solidFill>
          </a:ln>
        </p:spPr>
        <p:txBody>
          <a:bodyPr/>
          <a:lstStyle/>
          <a:p>
            <a:endParaRPr lang="en-US"/>
          </a:p>
        </p:txBody>
      </p:sp>
      <p:sp>
        <p:nvSpPr>
          <p:cNvPr id="63" name="Chip 5">
            <a:extLst>
              <a:ext uri="{FF2B5EF4-FFF2-40B4-BE49-F238E27FC236}">
                <a16:creationId xmlns:a16="http://schemas.microsoft.com/office/drawing/2014/main" id="{B9277E9A-C5B4-913D-81C1-ECE8EB1166E7}"/>
              </a:ext>
            </a:extLst>
          </p:cNvPr>
          <p:cNvSpPr/>
          <p:nvPr/>
        </p:nvSpPr>
        <p:spPr>
          <a:xfrm>
            <a:off x="8960000" y="5610000"/>
            <a:ext cx="480000" cy="480000"/>
          </a:xfrm>
          <a:prstGeom prst="ellipse">
            <a:avLst/>
          </a:prstGeom>
          <a:solidFill>
            <a:srgbClr val="E0851B"/>
          </a:solidFill>
          <a:ln>
            <a:noFill/>
          </a:ln>
        </p:spPr>
        <p:txBody>
          <a:bodyPr wrap="square" lIns="0" tIns="0" rIns="0" bIns="0" rtlCol="0" anchor="ctr"/>
          <a:lstStyle/>
          <a:p>
            <a:pPr algn="ctr">
              <a:buNone/>
            </a:pPr>
            <a:r>
              <a:rPr lang="en-US" sz="1600" b="1">
                <a:solidFill>
                  <a:srgbClr val="FFFFFF"/>
                </a:solidFill>
                <a:latin typeface="Tw Cen MT" panose="020B0602020104020603" pitchFamily="34" charset="0"/>
              </a:rPr>
              <a:t>5</a:t>
            </a:r>
          </a:p>
        </p:txBody>
      </p:sp>
      <p:sp>
        <p:nvSpPr>
          <p:cNvPr id="64" name="Label 5">
            <a:extLst>
              <a:ext uri="{FF2B5EF4-FFF2-40B4-BE49-F238E27FC236}">
                <a16:creationId xmlns:a16="http://schemas.microsoft.com/office/drawing/2014/main" id="{A9DC50E0-C845-710A-58E0-2320AB46C5FD}"/>
              </a:ext>
            </a:extLst>
          </p:cNvPr>
          <p:cNvSpPr txBox="1"/>
          <p:nvPr/>
        </p:nvSpPr>
        <p:spPr>
          <a:xfrm>
            <a:off x="9560000" y="5440000"/>
            <a:ext cx="2130000" cy="820000"/>
          </a:xfrm>
          <a:prstGeom prst="rect">
            <a:avLst/>
          </a:prstGeom>
          <a:noFill/>
          <a:ln>
            <a:noFill/>
          </a:ln>
        </p:spPr>
        <p:txBody>
          <a:bodyPr wrap="square" lIns="0" rIns="0" rtlCol="0" anchor="ctr">
            <a:normAutofit/>
          </a:bodyPr>
          <a:lstStyle/>
          <a:p>
            <a:pPr>
              <a:buNone/>
            </a:pPr>
            <a:r>
              <a:rPr lang="en-US" sz="1600" b="1">
                <a:solidFill>
                  <a:srgbClr val="373D42"/>
                </a:solidFill>
                <a:latin typeface="Tw Cen MT" panose="020B0602020104020603" pitchFamily="34" charset="0"/>
              </a:rPr>
              <a:t>Wall protection</a:t>
            </a:r>
          </a:p>
        </p:txBody>
      </p:sp>
      <p:sp>
        <p:nvSpPr>
          <p:cNvPr id="70" name="Caption left">
            <a:extLst>
              <a:ext uri="{FF2B5EF4-FFF2-40B4-BE49-F238E27FC236}">
                <a16:creationId xmlns:a16="http://schemas.microsoft.com/office/drawing/2014/main" id="{9B1EEA44-41DE-7393-5F9B-91940D731969}"/>
              </a:ext>
            </a:extLst>
          </p:cNvPr>
          <p:cNvSpPr txBox="1"/>
          <p:nvPr/>
        </p:nvSpPr>
        <p:spPr>
          <a:xfrm>
            <a:off x="330000" y="6080000"/>
            <a:ext cx="4036000" cy="280000"/>
          </a:xfrm>
          <a:prstGeom prst="rect">
            <a:avLst/>
          </a:prstGeom>
          <a:noFill/>
          <a:ln>
            <a:noFill/>
          </a:ln>
        </p:spPr>
        <p:txBody>
          <a:bodyPr wrap="square" lIns="0" rIns="0" rtlCol="0" anchor="ctr">
            <a:normAutofit lnSpcReduction="10000"/>
          </a:bodyPr>
          <a:lstStyle/>
          <a:p>
            <a:pPr>
              <a:buNone/>
            </a:pPr>
            <a:r>
              <a:rPr lang="en-US" sz="1300" b="1">
                <a:solidFill>
                  <a:srgbClr val="8A9196"/>
                </a:solidFill>
                <a:latin typeface="Tw Cen MT" panose="020B0602020104020603" pitchFamily="34" charset="0"/>
              </a:rPr>
              <a:t> </a:t>
            </a:r>
          </a:p>
        </p:txBody>
      </p:sp>
      <p:sp>
        <p:nvSpPr>
          <p:cNvPr id="701" name="PartLabel701"/>
          <p:cNvSpPr txBox="1"/>
          <p:nvPr/>
        </p:nvSpPr>
        <p:spPr>
          <a:xfrm>
            <a:off x="330000" y="2569078"/>
            <a:ext cx="3000000" cy="300000"/>
          </a:xfrm>
          <a:prstGeom prst="rect">
            <a:avLst/>
          </a:prstGeom>
          <a:noFill/>
          <a:ln>
            <a:noFill/>
          </a:ln>
        </p:spPr>
        <p:txBody>
          <a:bodyPr wrap="square" lIns="0" rIns="0" rtlCol="0" anchor="ctr">
            <a:noAutofit/>
          </a:bodyPr>
          <a:lstStyle/>
          <a:p>
            <a:pPr algn="r">
              <a:buNone/>
            </a:pPr>
            <a:r>
              <a:rPr lang="en-US" b="1">
                <a:solidFill>
                  <a:srgbClr val="E0851B"/>
                </a:solidFill>
                <a:latin typeface="Tw Cen MT" panose="020B0602020104020603" pitchFamily="34" charset="0"/>
              </a:rPr>
              <a:t>POST-COMBUSTION ROOM</a:t>
            </a:r>
          </a:p>
        </p:txBody>
      </p:sp>
      <p:sp>
        <p:nvSpPr>
          <p:cNvPr id="702" name="Leader702"/>
          <p:cNvSpPr/>
          <p:nvPr/>
        </p:nvSpPr>
        <p:spPr>
          <a:xfrm flipV="1">
            <a:off x="3430000" y="2697078"/>
            <a:ext cx="2152080" cy="22000"/>
          </a:xfrm>
          <a:prstGeom prst="line">
            <a:avLst/>
          </a:prstGeom>
          <a:ln w="12700">
            <a:solidFill>
              <a:srgbClr val="E0851B"/>
            </a:solidFill>
          </a:ln>
        </p:spPr>
        <p:txBody>
          <a:bodyPr/>
          <a:lstStyle/>
          <a:p>
            <a:endParaRPr lang="en-US"/>
          </a:p>
        </p:txBody>
      </p:sp>
      <p:sp>
        <p:nvSpPr>
          <p:cNvPr id="703" name="Dot703"/>
          <p:cNvSpPr/>
          <p:nvPr/>
        </p:nvSpPr>
        <p:spPr>
          <a:xfrm>
            <a:off x="5537080" y="2652078"/>
            <a:ext cx="90000" cy="90000"/>
          </a:xfrm>
          <a:prstGeom prst="ellipse">
            <a:avLst/>
          </a:prstGeom>
          <a:solidFill>
            <a:srgbClr val="E0851B"/>
          </a:solidFill>
          <a:ln>
            <a:noFill/>
          </a:ln>
        </p:spPr>
        <p:txBody>
          <a:bodyPr/>
          <a:lstStyle/>
          <a:p>
            <a:endParaRPr lang="en-US"/>
          </a:p>
        </p:txBody>
      </p:sp>
      <p:sp>
        <p:nvSpPr>
          <p:cNvPr id="704" name="PartLabel704"/>
          <p:cNvSpPr txBox="1"/>
          <p:nvPr/>
        </p:nvSpPr>
        <p:spPr>
          <a:xfrm>
            <a:off x="263094" y="3058350"/>
            <a:ext cx="3000000" cy="300000"/>
          </a:xfrm>
          <a:prstGeom prst="rect">
            <a:avLst/>
          </a:prstGeom>
          <a:noFill/>
          <a:ln>
            <a:noFill/>
          </a:ln>
        </p:spPr>
        <p:txBody>
          <a:bodyPr wrap="square" lIns="0" rIns="0" rtlCol="0" anchor="ctr">
            <a:noAutofit/>
          </a:bodyPr>
          <a:lstStyle/>
          <a:p>
            <a:pPr algn="r">
              <a:buNone/>
            </a:pPr>
            <a:r>
              <a:rPr lang="en-US" b="1">
                <a:solidFill>
                  <a:srgbClr val="E0851B"/>
                </a:solidFill>
                <a:latin typeface="Tw Cen MT" panose="020B0602020104020603" pitchFamily="34" charset="0"/>
              </a:rPr>
              <a:t>REBURN FURNACE</a:t>
            </a:r>
          </a:p>
        </p:txBody>
      </p:sp>
      <p:sp>
        <p:nvSpPr>
          <p:cNvPr id="705" name="Leader705"/>
          <p:cNvSpPr/>
          <p:nvPr/>
        </p:nvSpPr>
        <p:spPr>
          <a:xfrm flipV="1">
            <a:off x="3363094" y="3208348"/>
            <a:ext cx="2197080" cy="1"/>
          </a:xfrm>
          <a:prstGeom prst="line">
            <a:avLst/>
          </a:prstGeom>
          <a:ln w="12700">
            <a:solidFill>
              <a:srgbClr val="E0851B"/>
            </a:solidFill>
          </a:ln>
        </p:spPr>
        <p:txBody>
          <a:bodyPr/>
          <a:lstStyle/>
          <a:p>
            <a:endParaRPr lang="en-US"/>
          </a:p>
        </p:txBody>
      </p:sp>
      <p:sp>
        <p:nvSpPr>
          <p:cNvPr id="706" name="Dot706"/>
          <p:cNvSpPr/>
          <p:nvPr/>
        </p:nvSpPr>
        <p:spPr>
          <a:xfrm>
            <a:off x="5537080" y="3174805"/>
            <a:ext cx="90000" cy="90000"/>
          </a:xfrm>
          <a:prstGeom prst="ellipse">
            <a:avLst/>
          </a:prstGeom>
          <a:solidFill>
            <a:srgbClr val="E0851B"/>
          </a:solidFill>
          <a:ln>
            <a:noFill/>
          </a:ln>
        </p:spPr>
        <p:txBody>
          <a:bodyPr/>
          <a:lstStyle/>
          <a:p>
            <a:endParaRPr lang="en-US"/>
          </a:p>
        </p:txBody>
      </p:sp>
      <p:sp>
        <p:nvSpPr>
          <p:cNvPr id="707" name="PartLabel707"/>
          <p:cNvSpPr txBox="1"/>
          <p:nvPr/>
        </p:nvSpPr>
        <p:spPr>
          <a:xfrm>
            <a:off x="330000" y="3617628"/>
            <a:ext cx="3000000" cy="300000"/>
          </a:xfrm>
          <a:prstGeom prst="rect">
            <a:avLst/>
          </a:prstGeom>
          <a:noFill/>
          <a:ln>
            <a:noFill/>
          </a:ln>
        </p:spPr>
        <p:txBody>
          <a:bodyPr wrap="square" lIns="0" rIns="0" rtlCol="0" anchor="ctr">
            <a:noAutofit/>
          </a:bodyPr>
          <a:lstStyle/>
          <a:p>
            <a:pPr algn="r">
              <a:buNone/>
            </a:pPr>
            <a:r>
              <a:rPr lang="en-US" b="1">
                <a:solidFill>
                  <a:srgbClr val="E0851B"/>
                </a:solidFill>
                <a:latin typeface="Tw Cen MT" panose="020B0602020104020603" pitchFamily="34" charset="0"/>
              </a:rPr>
              <a:t>PRIMARY FURNACE</a:t>
            </a:r>
          </a:p>
        </p:txBody>
      </p:sp>
      <p:sp>
        <p:nvSpPr>
          <p:cNvPr id="708" name="Leader708"/>
          <p:cNvSpPr/>
          <p:nvPr/>
        </p:nvSpPr>
        <p:spPr>
          <a:xfrm>
            <a:off x="3430000" y="3767628"/>
            <a:ext cx="2152080" cy="0"/>
          </a:xfrm>
          <a:prstGeom prst="line">
            <a:avLst/>
          </a:prstGeom>
          <a:ln w="12700">
            <a:solidFill>
              <a:srgbClr val="E0851B"/>
            </a:solidFill>
          </a:ln>
        </p:spPr>
        <p:txBody>
          <a:bodyPr/>
          <a:lstStyle/>
          <a:p>
            <a:endParaRPr lang="en-US"/>
          </a:p>
        </p:txBody>
      </p:sp>
      <p:sp>
        <p:nvSpPr>
          <p:cNvPr id="709" name="Dot709"/>
          <p:cNvSpPr/>
          <p:nvPr/>
        </p:nvSpPr>
        <p:spPr>
          <a:xfrm>
            <a:off x="5537080" y="3722624"/>
            <a:ext cx="90000" cy="90000"/>
          </a:xfrm>
          <a:prstGeom prst="ellipse">
            <a:avLst/>
          </a:prstGeom>
          <a:solidFill>
            <a:srgbClr val="E0851B"/>
          </a:solidFill>
          <a:ln>
            <a:noFill/>
          </a:ln>
        </p:spPr>
        <p:txBody>
          <a:bodyPr/>
          <a:lstStyle/>
          <a:p>
            <a:endParaRPr lang="en-US"/>
          </a:p>
        </p:txBody>
      </p:sp>
      <p:sp>
        <p:nvSpPr>
          <p:cNvPr id="710" name="PartLabel710"/>
          <p:cNvSpPr txBox="1"/>
          <p:nvPr/>
        </p:nvSpPr>
        <p:spPr>
          <a:xfrm>
            <a:off x="330000" y="4320000"/>
            <a:ext cx="3000000" cy="300000"/>
          </a:xfrm>
          <a:prstGeom prst="rect">
            <a:avLst/>
          </a:prstGeom>
          <a:noFill/>
          <a:ln>
            <a:noFill/>
          </a:ln>
        </p:spPr>
        <p:txBody>
          <a:bodyPr wrap="square" lIns="0" rIns="0" rtlCol="0" anchor="ctr">
            <a:noAutofit/>
          </a:bodyPr>
          <a:lstStyle/>
          <a:p>
            <a:pPr algn="r">
              <a:buNone/>
            </a:pPr>
            <a:r>
              <a:rPr lang="en-US" b="1">
                <a:solidFill>
                  <a:srgbClr val="E0851B"/>
                </a:solidFill>
                <a:latin typeface="Tw Cen MT" panose="020B0602020104020603" pitchFamily="34" charset="0"/>
              </a:rPr>
              <a:t>DEASHING HOPPER</a:t>
            </a:r>
          </a:p>
        </p:txBody>
      </p:sp>
      <p:sp>
        <p:nvSpPr>
          <p:cNvPr id="711" name="Leader711"/>
          <p:cNvSpPr/>
          <p:nvPr/>
        </p:nvSpPr>
        <p:spPr>
          <a:xfrm flipV="1">
            <a:off x="3430000" y="4466000"/>
            <a:ext cx="2220800" cy="4000"/>
          </a:xfrm>
          <a:prstGeom prst="line">
            <a:avLst/>
          </a:prstGeom>
          <a:ln w="12700">
            <a:solidFill>
              <a:srgbClr val="E0851B"/>
            </a:solidFill>
          </a:ln>
        </p:spPr>
        <p:txBody>
          <a:bodyPr/>
          <a:lstStyle/>
          <a:p>
            <a:endParaRPr lang="en-US"/>
          </a:p>
        </p:txBody>
      </p:sp>
      <p:sp>
        <p:nvSpPr>
          <p:cNvPr id="712" name="Dot712"/>
          <p:cNvSpPr/>
          <p:nvPr/>
        </p:nvSpPr>
        <p:spPr>
          <a:xfrm>
            <a:off x="5605800" y="4421000"/>
            <a:ext cx="90000" cy="90000"/>
          </a:xfrm>
          <a:prstGeom prst="ellipse">
            <a:avLst/>
          </a:prstGeom>
          <a:solidFill>
            <a:srgbClr val="E0851B"/>
          </a:solidFill>
          <a:ln>
            <a:noFill/>
          </a:ln>
        </p:spPr>
        <p:txBody>
          <a:bodyPr/>
          <a:lstStyle/>
          <a:p>
            <a:endParaRPr lang="en-US"/>
          </a:p>
        </p:txBody>
      </p:sp>
    </p:spTree>
    <p:extLst>
      <p:ext uri="{BB962C8B-B14F-4D97-AF65-F5344CB8AC3E}">
        <p14:creationId xmlns:p14="http://schemas.microsoft.com/office/powerpoint/2010/main" val="22412508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 grpId="0"/>
      <p:bldP spid="702" grpId="0" animBg="1"/>
      <p:bldP spid="704" grpId="0"/>
      <p:bldP spid="705" grpId="0" animBg="1"/>
      <p:bldP spid="707" grpId="0"/>
      <p:bldP spid="708" grpId="0" animBg="1"/>
      <p:bldP spid="710" grpId="0"/>
      <p:bldP spid="7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76E094F-8713-5339-B76B-8EA989F0D26C}"/>
            </a:ext>
          </a:extLst>
        </p:cNvPr>
        <p:cNvGrpSpPr/>
        <p:nvPr/>
      </p:nvGrpSpPr>
      <p:grpSpPr>
        <a:xfrm>
          <a:off x="0" y="0"/>
          <a:ext cx="0" cy="0"/>
          <a:chOff x="0" y="0"/>
          <a:chExt cx="0" cy="0"/>
        </a:xfrm>
      </p:grpSpPr>
      <p:sp>
        <p:nvSpPr>
          <p:cNvPr id="1201" name="T1201"/>
          <p:cNvSpPr txBox="1"/>
          <p:nvPr/>
        </p:nvSpPr>
        <p:spPr>
          <a:xfrm>
            <a:off x="220912" y="195498"/>
            <a:ext cx="8000000"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Understanding the ash challenge</a:t>
            </a:r>
          </a:p>
        </p:txBody>
      </p:sp>
      <p:sp>
        <p:nvSpPr>
          <p:cNvPr id="1202" name="S1202"/>
          <p:cNvSpPr/>
          <p:nvPr/>
        </p:nvSpPr>
        <p:spPr>
          <a:xfrm>
            <a:off x="230000" y="680000"/>
            <a:ext cx="1150000" cy="55000"/>
          </a:xfrm>
          <a:prstGeom prst="rect">
            <a:avLst/>
          </a:prstGeom>
          <a:solidFill>
            <a:srgbClr val="E0851B"/>
          </a:solidFill>
          <a:ln>
            <a:noFill/>
          </a:ln>
        </p:spPr>
        <p:txBody>
          <a:bodyPr wrap="square" lIns="114300" rIns="114300" rtlCol="0" anchor="ctr">
            <a:normAutofit fontScale="25000" lnSpcReduction="20000"/>
          </a:bodyPr>
          <a:lstStyle/>
          <a:p>
            <a:endParaRPr lang="en-US"/>
          </a:p>
        </p:txBody>
      </p:sp>
      <p:pic>
        <p:nvPicPr>
          <p:cNvPr id="4" name="Picture 3">
            <a:extLst>
              <a:ext uri="{FF2B5EF4-FFF2-40B4-BE49-F238E27FC236}">
                <a16:creationId xmlns:a16="http://schemas.microsoft.com/office/drawing/2014/main" id="{33454E05-6597-3A33-6E63-B2D053EFFA2F}"/>
              </a:ext>
            </a:extLst>
          </p:cNvPr>
          <p:cNvPicPr>
            <a:picLocks noChangeAspect="1"/>
          </p:cNvPicPr>
          <p:nvPr/>
        </p:nvPicPr>
        <p:blipFill>
          <a:blip r:embed="rId3"/>
          <a:stretch>
            <a:fillRect/>
          </a:stretch>
        </p:blipFill>
        <p:spPr>
          <a:xfrm>
            <a:off x="61534" y="729000"/>
            <a:ext cx="6900978" cy="5400000"/>
          </a:xfrm>
          <a:prstGeom prst="rect">
            <a:avLst/>
          </a:prstGeom>
        </p:spPr>
      </p:pic>
      <p:pic>
        <p:nvPicPr>
          <p:cNvPr id="10" name="Picture 9">
            <a:extLst>
              <a:ext uri="{FF2B5EF4-FFF2-40B4-BE49-F238E27FC236}">
                <a16:creationId xmlns:a16="http://schemas.microsoft.com/office/drawing/2014/main" id="{4A119822-042E-B94B-D91B-67B36B83CEF7}"/>
              </a:ext>
            </a:extLst>
          </p:cNvPr>
          <p:cNvPicPr>
            <a:picLocks noChangeAspect="1"/>
          </p:cNvPicPr>
          <p:nvPr/>
        </p:nvPicPr>
        <p:blipFill>
          <a:blip r:embed="rId4"/>
          <a:stretch>
            <a:fillRect/>
          </a:stretch>
        </p:blipFill>
        <p:spPr>
          <a:xfrm>
            <a:off x="4524619" y="729000"/>
            <a:ext cx="4220477" cy="5400000"/>
          </a:xfrm>
          <a:prstGeom prst="rect">
            <a:avLst/>
          </a:prstGeom>
        </p:spPr>
      </p:pic>
      <p:sp>
        <p:nvSpPr>
          <p:cNvPr id="1203" name="T1203"/>
          <p:cNvSpPr txBox="1"/>
          <p:nvPr/>
        </p:nvSpPr>
        <p:spPr>
          <a:xfrm>
            <a:off x="8980000" y="800000"/>
            <a:ext cx="2900000" cy="300000"/>
          </a:xfrm>
          <a:prstGeom prst="rect">
            <a:avLst/>
          </a:prstGeom>
          <a:noFill/>
          <a:ln>
            <a:noFill/>
          </a:ln>
        </p:spPr>
        <p:txBody>
          <a:bodyPr wrap="square" lIns="0" rIns="0" rtlCol="0" anchor="ctr">
            <a:normAutofit/>
          </a:bodyPr>
          <a:lstStyle/>
          <a:p>
            <a:pPr algn="l">
              <a:buNone/>
            </a:pPr>
            <a:r>
              <a:rPr lang="en-US" sz="1200" b="1">
                <a:solidFill>
                  <a:srgbClr val="8A9196"/>
                </a:solidFill>
                <a:latin typeface="Tw Cen MT" panose="020B0602020104020603" pitchFamily="34" charset="0"/>
              </a:rPr>
              <a:t>THE ASH CHALLENGE</a:t>
            </a:r>
          </a:p>
        </p:txBody>
      </p:sp>
      <p:sp>
        <p:nvSpPr>
          <p:cNvPr id="1204" name="S1204"/>
          <p:cNvSpPr/>
          <p:nvPr/>
        </p:nvSpPr>
        <p:spPr>
          <a:xfrm>
            <a:off x="8980000" y="1140000"/>
            <a:ext cx="2900000" cy="1180000"/>
          </a:xfrm>
          <a:prstGeom prst="roundRect">
            <a:avLst>
              <a:gd name="adj" fmla="val 10000"/>
            </a:avLst>
          </a:prstGeom>
          <a:solidFill>
            <a:srgbClr val="F4F5F6"/>
          </a:solidFill>
          <a:ln>
            <a:noFill/>
          </a:ln>
        </p:spPr>
        <p:txBody>
          <a:bodyPr wrap="square" lIns="114300" rIns="114300" rtlCol="0" anchor="ctr">
            <a:normAutofit/>
          </a:bodyPr>
          <a:lstStyle/>
          <a:p>
            <a:endParaRPr lang="en-US"/>
          </a:p>
        </p:txBody>
      </p:sp>
      <p:sp>
        <p:nvSpPr>
          <p:cNvPr id="1205" name="T1205"/>
          <p:cNvSpPr txBox="1"/>
          <p:nvPr/>
        </p:nvSpPr>
        <p:spPr>
          <a:xfrm>
            <a:off x="9200000" y="1300000"/>
            <a:ext cx="2460000" cy="38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Potassium-phosphate ash</a:t>
            </a:r>
          </a:p>
        </p:txBody>
      </p:sp>
      <p:sp>
        <p:nvSpPr>
          <p:cNvPr id="1206" name="T1206"/>
          <p:cNvSpPr txBox="1"/>
          <p:nvPr/>
        </p:nvSpPr>
        <p:spPr>
          <a:xfrm>
            <a:off x="9200000" y="1700000"/>
            <a:ext cx="2460000" cy="560000"/>
          </a:xfrm>
          <a:prstGeom prst="rect">
            <a:avLst/>
          </a:prstGeom>
          <a:noFill/>
          <a:ln>
            <a:noFill/>
          </a:ln>
        </p:spPr>
        <p:txBody>
          <a:bodyPr wrap="square" lIns="0" rIns="0" rtlCol="0" anchor="t">
            <a:normAutofit/>
          </a:bodyPr>
          <a:lstStyle/>
          <a:p>
            <a:pPr algn="l">
              <a:buNone/>
            </a:pPr>
            <a:r>
              <a:rPr lang="en-US" sz="1400" b="0">
                <a:solidFill>
                  <a:srgbClr val="373D42"/>
                </a:solidFill>
                <a:latin typeface="Tw Cen MT" panose="020B0602020104020603" pitchFamily="34" charset="0"/>
              </a:rPr>
              <a:t>Melts far below wood ash - found during fuel screening.</a:t>
            </a:r>
          </a:p>
        </p:txBody>
      </p:sp>
      <p:sp>
        <p:nvSpPr>
          <p:cNvPr id="1207" name="T1207"/>
          <p:cNvSpPr txBox="1"/>
          <p:nvPr/>
        </p:nvSpPr>
        <p:spPr>
          <a:xfrm>
            <a:off x="8980000" y="2440000"/>
            <a:ext cx="2900000" cy="300000"/>
          </a:xfrm>
          <a:prstGeom prst="rect">
            <a:avLst/>
          </a:prstGeom>
          <a:noFill/>
          <a:ln>
            <a:noFill/>
          </a:ln>
        </p:spPr>
        <p:txBody>
          <a:bodyPr wrap="square" lIns="0" rIns="0" rtlCol="0" anchor="ctr">
            <a:normAutofit/>
          </a:bodyPr>
          <a:lstStyle/>
          <a:p>
            <a:pPr algn="l">
              <a:buNone/>
            </a:pPr>
            <a:r>
              <a:rPr lang="en-US" sz="1200" b="1">
                <a:solidFill>
                  <a:srgbClr val="8A9196"/>
                </a:solidFill>
                <a:latin typeface="Tw Cen MT" panose="020B0602020104020603" pitchFamily="34" charset="0"/>
              </a:rPr>
              <a:t>DEPOSIT PROBE RESULT</a:t>
            </a:r>
          </a:p>
        </p:txBody>
      </p:sp>
      <p:sp>
        <p:nvSpPr>
          <p:cNvPr id="1208" name="S1208"/>
          <p:cNvSpPr/>
          <p:nvPr/>
        </p:nvSpPr>
        <p:spPr>
          <a:xfrm>
            <a:off x="8980000" y="2780000"/>
            <a:ext cx="2900000" cy="1180000"/>
          </a:xfrm>
          <a:prstGeom prst="roundRect">
            <a:avLst>
              <a:gd name="adj" fmla="val 10000"/>
            </a:avLst>
          </a:prstGeom>
          <a:solidFill>
            <a:srgbClr val="373D42"/>
          </a:solidFill>
          <a:ln>
            <a:noFill/>
          </a:ln>
        </p:spPr>
        <p:txBody>
          <a:bodyPr wrap="square" lIns="114300" rIns="114300" rtlCol="0" anchor="ctr">
            <a:normAutofit/>
          </a:bodyPr>
          <a:lstStyle/>
          <a:p>
            <a:endParaRPr lang="en-US"/>
          </a:p>
        </p:txBody>
      </p:sp>
      <p:sp>
        <p:nvSpPr>
          <p:cNvPr id="1209" name="T1209"/>
          <p:cNvSpPr txBox="1"/>
          <p:nvPr/>
        </p:nvSpPr>
        <p:spPr>
          <a:xfrm>
            <a:off x="9200000" y="2900000"/>
            <a:ext cx="2460000" cy="480000"/>
          </a:xfrm>
          <a:prstGeom prst="rect">
            <a:avLst/>
          </a:prstGeom>
          <a:noFill/>
          <a:ln>
            <a:noFill/>
          </a:ln>
        </p:spPr>
        <p:txBody>
          <a:bodyPr wrap="square" lIns="0" rIns="0" rtlCol="0" anchor="t">
            <a:normAutofit/>
          </a:bodyPr>
          <a:lstStyle/>
          <a:p>
            <a:pPr algn="l">
              <a:buNone/>
            </a:pPr>
            <a:r>
              <a:rPr lang="en-US" sz="2400" b="1">
                <a:solidFill>
                  <a:srgbClr val="FFFFFF"/>
                </a:solidFill>
                <a:latin typeface="Tw Cen MT" panose="020B0602020104020603" pitchFamily="34" charset="0"/>
              </a:rPr>
              <a:t>11 g</a:t>
            </a:r>
          </a:p>
        </p:txBody>
      </p:sp>
      <p:sp>
        <p:nvSpPr>
          <p:cNvPr id="1210" name="T1210"/>
          <p:cNvSpPr txBox="1"/>
          <p:nvPr/>
        </p:nvSpPr>
        <p:spPr>
          <a:xfrm>
            <a:off x="9200000" y="3400000"/>
            <a:ext cx="2460000" cy="480000"/>
          </a:xfrm>
          <a:prstGeom prst="rect">
            <a:avLst/>
          </a:prstGeom>
          <a:noFill/>
          <a:ln>
            <a:noFill/>
          </a:ln>
        </p:spPr>
        <p:txBody>
          <a:bodyPr wrap="square" lIns="0" rIns="0" rtlCol="0" anchor="t">
            <a:normAutofit lnSpcReduction="10000"/>
          </a:bodyPr>
          <a:lstStyle/>
          <a:p>
            <a:pPr algn="l">
              <a:buNone/>
            </a:pPr>
            <a:r>
              <a:rPr lang="en-US" sz="1400" b="0">
                <a:solidFill>
                  <a:srgbClr val="D9DCDE"/>
                </a:solidFill>
                <a:latin typeface="Tw Cen MT" panose="020B0602020104020603" pitchFamily="34" charset="0"/>
              </a:rPr>
              <a:t>wheat bran alone - molten and sticky</a:t>
            </a:r>
          </a:p>
        </p:txBody>
      </p:sp>
      <p:sp>
        <p:nvSpPr>
          <p:cNvPr id="1211" name="S1211"/>
          <p:cNvSpPr/>
          <p:nvPr/>
        </p:nvSpPr>
        <p:spPr>
          <a:xfrm>
            <a:off x="8980000" y="4060000"/>
            <a:ext cx="2900000" cy="1180000"/>
          </a:xfrm>
          <a:prstGeom prst="roundRect">
            <a:avLst>
              <a:gd name="adj" fmla="val 10000"/>
            </a:avLst>
          </a:prstGeom>
          <a:solidFill>
            <a:srgbClr val="E0851B"/>
          </a:solidFill>
          <a:ln>
            <a:noFill/>
          </a:ln>
        </p:spPr>
        <p:txBody>
          <a:bodyPr wrap="square" lIns="114300" rIns="114300" rtlCol="0" anchor="ctr">
            <a:normAutofit/>
          </a:bodyPr>
          <a:lstStyle/>
          <a:p>
            <a:endParaRPr lang="en-US"/>
          </a:p>
        </p:txBody>
      </p:sp>
      <p:sp>
        <p:nvSpPr>
          <p:cNvPr id="1212" name="T1212"/>
          <p:cNvSpPr txBox="1"/>
          <p:nvPr/>
        </p:nvSpPr>
        <p:spPr>
          <a:xfrm>
            <a:off x="9200000" y="4180000"/>
            <a:ext cx="2460000" cy="480000"/>
          </a:xfrm>
          <a:prstGeom prst="rect">
            <a:avLst/>
          </a:prstGeom>
          <a:noFill/>
          <a:ln>
            <a:noFill/>
          </a:ln>
        </p:spPr>
        <p:txBody>
          <a:bodyPr wrap="square" lIns="0" rIns="0" rtlCol="0" anchor="t">
            <a:normAutofit/>
          </a:bodyPr>
          <a:lstStyle/>
          <a:p>
            <a:pPr algn="l">
              <a:buNone/>
            </a:pPr>
            <a:r>
              <a:rPr lang="en-US" sz="2400" b="1">
                <a:solidFill>
                  <a:srgbClr val="FFFFFF"/>
                </a:solidFill>
                <a:latin typeface="Tw Cen MT" panose="020B0602020104020603" pitchFamily="34" charset="0"/>
              </a:rPr>
              <a:t>0.1 g</a:t>
            </a:r>
          </a:p>
        </p:txBody>
      </p:sp>
      <p:sp>
        <p:nvSpPr>
          <p:cNvPr id="1213" name="T1213"/>
          <p:cNvSpPr txBox="1"/>
          <p:nvPr/>
        </p:nvSpPr>
        <p:spPr>
          <a:xfrm>
            <a:off x="9200000" y="4680000"/>
            <a:ext cx="2460000" cy="480000"/>
          </a:xfrm>
          <a:prstGeom prst="rect">
            <a:avLst/>
          </a:prstGeom>
          <a:noFill/>
          <a:ln>
            <a:noFill/>
          </a:ln>
        </p:spPr>
        <p:txBody>
          <a:bodyPr wrap="square" lIns="0" rIns="0" rtlCol="0" anchor="t">
            <a:normAutofit lnSpcReduction="10000"/>
          </a:bodyPr>
          <a:lstStyle/>
          <a:p>
            <a:pPr algn="l">
              <a:buNone/>
            </a:pPr>
            <a:r>
              <a:rPr lang="en-US" sz="1400" b="0">
                <a:solidFill>
                  <a:srgbClr val="FFFFFF"/>
                </a:solidFill>
                <a:latin typeface="Tw Cen MT" panose="020B0602020104020603" pitchFamily="34" charset="0"/>
              </a:rPr>
              <a:t>with Sorbacal Heat - solid, easy to remove</a:t>
            </a:r>
          </a:p>
        </p:txBody>
      </p:sp>
      <p:sp>
        <p:nvSpPr>
          <p:cNvPr id="1214" name="T1214"/>
          <p:cNvSpPr txBox="1"/>
          <p:nvPr/>
        </p:nvSpPr>
        <p:spPr>
          <a:xfrm>
            <a:off x="8980000" y="5340000"/>
            <a:ext cx="2900000" cy="620000"/>
          </a:xfrm>
          <a:prstGeom prst="rect">
            <a:avLst/>
          </a:prstGeom>
          <a:noFill/>
          <a:ln>
            <a:noFill/>
          </a:ln>
        </p:spPr>
        <p:txBody>
          <a:bodyPr wrap="square" lIns="0" rIns="0" rtlCol="0" anchor="t">
            <a:normAutofit/>
          </a:bodyPr>
          <a:lstStyle/>
          <a:p>
            <a:pPr algn="l">
              <a:buNone/>
            </a:pPr>
            <a:r>
              <a:rPr lang="en-US" sz="1500" b="1">
                <a:solidFill>
                  <a:srgbClr val="373D42"/>
                </a:solidFill>
                <a:latin typeface="Tw Cen MT" panose="020B0602020104020603" pitchFamily="34" charset="0"/>
              </a:rPr>
              <a:t>The additive is not an accessory. It is part of the combustion concept.</a:t>
            </a:r>
          </a:p>
        </p:txBody>
      </p:sp>
    </p:spTree>
    <p:extLst>
      <p:ext uri="{BB962C8B-B14F-4D97-AF65-F5344CB8AC3E}">
        <p14:creationId xmlns:p14="http://schemas.microsoft.com/office/powerpoint/2010/main" val="342211187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01" name="T1401"/>
          <p:cNvSpPr txBox="1"/>
          <p:nvPr/>
        </p:nvSpPr>
        <p:spPr>
          <a:xfrm>
            <a:off x="220912" y="195498"/>
            <a:ext cx="8000000"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Fuel staging for low NOx</a:t>
            </a:r>
          </a:p>
        </p:txBody>
      </p:sp>
      <p:sp>
        <p:nvSpPr>
          <p:cNvPr id="1402" name="S1402"/>
          <p:cNvSpPr/>
          <p:nvPr/>
        </p:nvSpPr>
        <p:spPr>
          <a:xfrm>
            <a:off x="230000" y="680000"/>
            <a:ext cx="1150000" cy="55000"/>
          </a:xfrm>
          <a:prstGeom prst="rect">
            <a:avLst/>
          </a:prstGeom>
          <a:solidFill>
            <a:srgbClr val="E0851B"/>
          </a:solidFill>
          <a:ln>
            <a:noFill/>
          </a:ln>
        </p:spPr>
        <p:txBody>
          <a:bodyPr wrap="square" lIns="114300" rIns="114300" rtlCol="0" anchor="ctr">
            <a:normAutofit fontScale="25000" lnSpcReduction="20000"/>
          </a:bodyPr>
          <a:lstStyle/>
          <a:p>
            <a:endParaRPr lang="en-US"/>
          </a:p>
        </p:txBody>
      </p:sp>
      <p:pic>
        <p:nvPicPr>
          <p:cNvPr id="17" name="Picture 16">
            <a:extLst>
              <a:ext uri="{FF2B5EF4-FFF2-40B4-BE49-F238E27FC236}">
                <a16:creationId xmlns:a16="http://schemas.microsoft.com/office/drawing/2014/main" id="{5513DF26-B110-75F1-5E42-1C17D10C6ED2}"/>
              </a:ext>
            </a:extLst>
          </p:cNvPr>
          <p:cNvPicPr>
            <a:picLocks noChangeAspect="1"/>
          </p:cNvPicPr>
          <p:nvPr/>
        </p:nvPicPr>
        <p:blipFill>
          <a:blip r:embed="rId4"/>
          <a:stretch>
            <a:fillRect/>
          </a:stretch>
        </p:blipFill>
        <p:spPr>
          <a:xfrm>
            <a:off x="606011" y="1078992"/>
            <a:ext cx="6431493" cy="4320000"/>
          </a:xfrm>
          <a:prstGeom prst="rect">
            <a:avLst/>
          </a:prstGeom>
        </p:spPr>
      </p:pic>
      <p:sp>
        <p:nvSpPr>
          <p:cNvPr id="1403" name="T1403"/>
          <p:cNvSpPr txBox="1"/>
          <p:nvPr/>
        </p:nvSpPr>
        <p:spPr>
          <a:xfrm>
            <a:off x="7350000" y="1120000"/>
            <a:ext cx="4512000" cy="300000"/>
          </a:xfrm>
          <a:prstGeom prst="rect">
            <a:avLst/>
          </a:prstGeom>
          <a:noFill/>
          <a:ln>
            <a:noFill/>
          </a:ln>
        </p:spPr>
        <p:txBody>
          <a:bodyPr wrap="square" lIns="0" rIns="0" rtlCol="0" anchor="ctr">
            <a:normAutofit/>
          </a:bodyPr>
          <a:lstStyle/>
          <a:p>
            <a:pPr algn="l">
              <a:buNone/>
            </a:pPr>
            <a:r>
              <a:rPr lang="en-US" sz="1200" b="1">
                <a:solidFill>
                  <a:srgbClr val="8A9196"/>
                </a:solidFill>
                <a:latin typeface="Tw Cen MT" panose="020B0602020104020603" pitchFamily="34" charset="0"/>
              </a:rPr>
              <a:t>THE STAGING ARCHITECTURE</a:t>
            </a:r>
          </a:p>
        </p:txBody>
      </p:sp>
      <p:sp>
        <p:nvSpPr>
          <p:cNvPr id="1404" name="S1404"/>
          <p:cNvSpPr/>
          <p:nvPr/>
        </p:nvSpPr>
        <p:spPr>
          <a:xfrm>
            <a:off x="7350000" y="1460000"/>
            <a:ext cx="4512000" cy="720000"/>
          </a:xfrm>
          <a:prstGeom prst="roundRect">
            <a:avLst>
              <a:gd name="adj" fmla="val 10000"/>
            </a:avLst>
          </a:prstGeom>
          <a:solidFill>
            <a:srgbClr val="F4F5F6"/>
          </a:solidFill>
          <a:ln>
            <a:noFill/>
          </a:ln>
        </p:spPr>
        <p:txBody>
          <a:bodyPr wrap="square" lIns="114300" rIns="114300" rtlCol="0" anchor="ctr">
            <a:normAutofit/>
          </a:bodyPr>
          <a:lstStyle/>
          <a:p>
            <a:endParaRPr lang="en-US"/>
          </a:p>
        </p:txBody>
      </p:sp>
      <p:sp>
        <p:nvSpPr>
          <p:cNvPr id="1405" name="S1405"/>
          <p:cNvSpPr/>
          <p:nvPr/>
        </p:nvSpPr>
        <p:spPr>
          <a:xfrm>
            <a:off x="7530000" y="1640000"/>
            <a:ext cx="360000" cy="360000"/>
          </a:xfrm>
          <a:prstGeom prst="ellipse">
            <a:avLst/>
          </a:prstGeom>
          <a:solidFill>
            <a:srgbClr val="E0851B"/>
          </a:solidFill>
          <a:ln>
            <a:noFill/>
          </a:ln>
        </p:spPr>
        <p:txBody>
          <a:bodyPr wrap="square" lIns="114300" rIns="114300" rtlCol="0" anchor="ctr">
            <a:normAutofit fontScale="92500" lnSpcReduction="20000"/>
          </a:bodyPr>
          <a:lstStyle/>
          <a:p>
            <a:pPr algn="ctr">
              <a:buNone/>
            </a:pPr>
            <a:r>
              <a:rPr lang="en-US" sz="1300" b="1">
                <a:solidFill>
                  <a:srgbClr val="FFFFFF"/>
                </a:solidFill>
                <a:latin typeface="Tw Cen MT" panose="020B0602020104020603" pitchFamily="34" charset="0"/>
              </a:rPr>
              <a:t>1</a:t>
            </a:r>
          </a:p>
        </p:txBody>
      </p:sp>
      <p:sp>
        <p:nvSpPr>
          <p:cNvPr id="1406" name="T1406"/>
          <p:cNvSpPr txBox="1"/>
          <p:nvPr/>
        </p:nvSpPr>
        <p:spPr>
          <a:xfrm>
            <a:off x="8010000" y="1590000"/>
            <a:ext cx="3672000" cy="320000"/>
          </a:xfrm>
          <a:prstGeom prst="rect">
            <a:avLst/>
          </a:prstGeom>
          <a:noFill/>
          <a:ln>
            <a:noFill/>
          </a:ln>
        </p:spPr>
        <p:txBody>
          <a:bodyPr wrap="square" lIns="0" rIns="0" rtlCol="0" anchor="t">
            <a:normAutofit lnSpcReduction="10000"/>
          </a:bodyPr>
          <a:lstStyle/>
          <a:p>
            <a:pPr algn="l">
              <a:buNone/>
            </a:pPr>
            <a:r>
              <a:rPr lang="en-US" sz="1500" b="1">
                <a:solidFill>
                  <a:srgbClr val="373D42"/>
                </a:solidFill>
                <a:latin typeface="Tw Cen MT" panose="020B0602020104020603" pitchFamily="34" charset="0"/>
              </a:rPr>
              <a:t>Primary furnace</a:t>
            </a:r>
          </a:p>
        </p:txBody>
      </p:sp>
      <p:sp>
        <p:nvSpPr>
          <p:cNvPr id="1407" name="T1407"/>
          <p:cNvSpPr txBox="1"/>
          <p:nvPr/>
        </p:nvSpPr>
        <p:spPr>
          <a:xfrm>
            <a:off x="8010000" y="1880000"/>
            <a:ext cx="3672000" cy="280000"/>
          </a:xfrm>
          <a:prstGeom prst="rect">
            <a:avLst/>
          </a:prstGeom>
          <a:noFill/>
          <a:ln>
            <a:noFill/>
          </a:ln>
        </p:spPr>
        <p:txBody>
          <a:bodyPr wrap="square" lIns="0" tIns="45720" rIns="0" bIns="45720" rtlCol="0" anchor="t">
            <a:normAutofit/>
          </a:bodyPr>
          <a:lstStyle/>
          <a:p>
            <a:pPr algn="l">
              <a:buNone/>
            </a:pPr>
            <a:r>
              <a:rPr lang="en-US" sz="1200">
                <a:solidFill>
                  <a:srgbClr val="8A9196"/>
                </a:solidFill>
                <a:latin typeface="Tw Cen MT"/>
              </a:rPr>
              <a:t>over-stoichiometric</a:t>
            </a:r>
            <a:r>
              <a:rPr lang="en-US" sz="1200" b="0">
                <a:solidFill>
                  <a:srgbClr val="8A9196"/>
                </a:solidFill>
                <a:latin typeface="Tw Cen MT"/>
              </a:rPr>
              <a:t> first stage</a:t>
            </a:r>
          </a:p>
        </p:txBody>
      </p:sp>
      <p:sp>
        <p:nvSpPr>
          <p:cNvPr id="1408" name="S1408"/>
          <p:cNvSpPr/>
          <p:nvPr/>
        </p:nvSpPr>
        <p:spPr>
          <a:xfrm>
            <a:off x="7350000" y="2280000"/>
            <a:ext cx="4512000" cy="720000"/>
          </a:xfrm>
          <a:prstGeom prst="roundRect">
            <a:avLst>
              <a:gd name="adj" fmla="val 10000"/>
            </a:avLst>
          </a:prstGeom>
          <a:solidFill>
            <a:srgbClr val="F4F5F6"/>
          </a:solidFill>
          <a:ln>
            <a:noFill/>
          </a:ln>
        </p:spPr>
        <p:txBody>
          <a:bodyPr wrap="square" lIns="114300" rIns="114300" rtlCol="0" anchor="ctr">
            <a:normAutofit/>
          </a:bodyPr>
          <a:lstStyle/>
          <a:p>
            <a:endParaRPr lang="en-US"/>
          </a:p>
        </p:txBody>
      </p:sp>
      <p:sp>
        <p:nvSpPr>
          <p:cNvPr id="1409" name="S1409"/>
          <p:cNvSpPr/>
          <p:nvPr/>
        </p:nvSpPr>
        <p:spPr>
          <a:xfrm>
            <a:off x="7530000" y="2460000"/>
            <a:ext cx="360000" cy="360000"/>
          </a:xfrm>
          <a:prstGeom prst="ellipse">
            <a:avLst/>
          </a:prstGeom>
          <a:solidFill>
            <a:srgbClr val="E0851B"/>
          </a:solidFill>
          <a:ln>
            <a:noFill/>
          </a:ln>
        </p:spPr>
        <p:txBody>
          <a:bodyPr wrap="square" lIns="114300" rIns="114300" rtlCol="0" anchor="ctr">
            <a:normAutofit fontScale="92500" lnSpcReduction="20000"/>
          </a:bodyPr>
          <a:lstStyle/>
          <a:p>
            <a:pPr algn="ctr">
              <a:buNone/>
            </a:pPr>
            <a:r>
              <a:rPr lang="en-US" sz="1300" b="1">
                <a:solidFill>
                  <a:srgbClr val="FFFFFF"/>
                </a:solidFill>
                <a:latin typeface="Tw Cen MT" panose="020B0602020104020603" pitchFamily="34" charset="0"/>
              </a:rPr>
              <a:t>2</a:t>
            </a:r>
          </a:p>
        </p:txBody>
      </p:sp>
      <p:sp>
        <p:nvSpPr>
          <p:cNvPr id="1410" name="T1410"/>
          <p:cNvSpPr txBox="1"/>
          <p:nvPr/>
        </p:nvSpPr>
        <p:spPr>
          <a:xfrm>
            <a:off x="8010000" y="2410000"/>
            <a:ext cx="3672000" cy="320000"/>
          </a:xfrm>
          <a:prstGeom prst="rect">
            <a:avLst/>
          </a:prstGeom>
          <a:noFill/>
          <a:ln>
            <a:noFill/>
          </a:ln>
        </p:spPr>
        <p:txBody>
          <a:bodyPr wrap="square" lIns="0" rIns="0" rtlCol="0" anchor="t">
            <a:normAutofit lnSpcReduction="10000"/>
          </a:bodyPr>
          <a:lstStyle/>
          <a:p>
            <a:pPr algn="l">
              <a:buNone/>
            </a:pPr>
            <a:r>
              <a:rPr lang="en-US" sz="1500" b="1">
                <a:solidFill>
                  <a:srgbClr val="373D42"/>
                </a:solidFill>
                <a:latin typeface="Tw Cen MT" panose="020B0602020104020603" pitchFamily="34" charset="0"/>
              </a:rPr>
              <a:t>Reburn furnace</a:t>
            </a:r>
          </a:p>
        </p:txBody>
      </p:sp>
      <p:sp>
        <p:nvSpPr>
          <p:cNvPr id="1411" name="T1411"/>
          <p:cNvSpPr txBox="1"/>
          <p:nvPr/>
        </p:nvSpPr>
        <p:spPr>
          <a:xfrm>
            <a:off x="8010000" y="2700000"/>
            <a:ext cx="3672000" cy="280000"/>
          </a:xfrm>
          <a:prstGeom prst="rect">
            <a:avLst/>
          </a:prstGeom>
          <a:noFill/>
          <a:ln>
            <a:noFill/>
          </a:ln>
        </p:spPr>
        <p:txBody>
          <a:bodyPr wrap="square" lIns="0" rIns="0" rtlCol="0" anchor="t">
            <a:normAutofit/>
          </a:bodyPr>
          <a:lstStyle/>
          <a:p>
            <a:pPr algn="l">
              <a:buNone/>
            </a:pPr>
            <a:r>
              <a:rPr lang="en-US" sz="1200" b="0">
                <a:solidFill>
                  <a:srgbClr val="8A9196"/>
                </a:solidFill>
                <a:latin typeface="Tw Cen MT" panose="020B0602020104020603" pitchFamily="34" charset="0"/>
              </a:rPr>
              <a:t>fuel nitrogen is converted before it becomes NOx</a:t>
            </a:r>
          </a:p>
        </p:txBody>
      </p:sp>
      <p:sp>
        <p:nvSpPr>
          <p:cNvPr id="1412" name="S1412"/>
          <p:cNvSpPr/>
          <p:nvPr/>
        </p:nvSpPr>
        <p:spPr>
          <a:xfrm>
            <a:off x="7350000" y="3100000"/>
            <a:ext cx="4512000" cy="720000"/>
          </a:xfrm>
          <a:prstGeom prst="roundRect">
            <a:avLst>
              <a:gd name="adj" fmla="val 10000"/>
            </a:avLst>
          </a:prstGeom>
          <a:solidFill>
            <a:srgbClr val="F4F5F6"/>
          </a:solidFill>
          <a:ln>
            <a:noFill/>
          </a:ln>
        </p:spPr>
        <p:txBody>
          <a:bodyPr wrap="square" lIns="114300" rIns="114300" rtlCol="0" anchor="ctr">
            <a:normAutofit/>
          </a:bodyPr>
          <a:lstStyle/>
          <a:p>
            <a:endParaRPr lang="en-US"/>
          </a:p>
        </p:txBody>
      </p:sp>
      <p:sp>
        <p:nvSpPr>
          <p:cNvPr id="1413" name="S1413"/>
          <p:cNvSpPr/>
          <p:nvPr/>
        </p:nvSpPr>
        <p:spPr>
          <a:xfrm>
            <a:off x="7530000" y="3280000"/>
            <a:ext cx="360000" cy="360000"/>
          </a:xfrm>
          <a:prstGeom prst="ellipse">
            <a:avLst/>
          </a:prstGeom>
          <a:solidFill>
            <a:srgbClr val="E0851B"/>
          </a:solidFill>
          <a:ln>
            <a:noFill/>
          </a:ln>
        </p:spPr>
        <p:txBody>
          <a:bodyPr wrap="square" lIns="114300" rIns="114300" rtlCol="0" anchor="ctr">
            <a:normAutofit fontScale="92500" lnSpcReduction="20000"/>
          </a:bodyPr>
          <a:lstStyle/>
          <a:p>
            <a:pPr algn="ctr">
              <a:buNone/>
            </a:pPr>
            <a:r>
              <a:rPr lang="en-US" sz="1300" b="1">
                <a:solidFill>
                  <a:srgbClr val="FFFFFF"/>
                </a:solidFill>
                <a:latin typeface="Tw Cen MT" panose="020B0602020104020603" pitchFamily="34" charset="0"/>
              </a:rPr>
              <a:t>3</a:t>
            </a:r>
          </a:p>
        </p:txBody>
      </p:sp>
      <p:sp>
        <p:nvSpPr>
          <p:cNvPr id="1414" name="T1414"/>
          <p:cNvSpPr txBox="1"/>
          <p:nvPr/>
        </p:nvSpPr>
        <p:spPr>
          <a:xfrm>
            <a:off x="8010000" y="3230000"/>
            <a:ext cx="3672000" cy="320000"/>
          </a:xfrm>
          <a:prstGeom prst="rect">
            <a:avLst/>
          </a:prstGeom>
          <a:noFill/>
          <a:ln>
            <a:noFill/>
          </a:ln>
        </p:spPr>
        <p:txBody>
          <a:bodyPr wrap="square" lIns="0" rIns="0" rtlCol="0" anchor="t">
            <a:normAutofit lnSpcReduction="10000"/>
          </a:bodyPr>
          <a:lstStyle/>
          <a:p>
            <a:pPr algn="l">
              <a:buNone/>
            </a:pPr>
            <a:r>
              <a:rPr lang="en-US" sz="1500" b="1">
                <a:solidFill>
                  <a:srgbClr val="373D42"/>
                </a:solidFill>
                <a:latin typeface="Tw Cen MT" panose="020B0602020104020603" pitchFamily="34" charset="0"/>
              </a:rPr>
              <a:t>Post-combustion furnace</a:t>
            </a:r>
          </a:p>
        </p:txBody>
      </p:sp>
      <p:sp>
        <p:nvSpPr>
          <p:cNvPr id="1415" name="T1415"/>
          <p:cNvSpPr txBox="1"/>
          <p:nvPr/>
        </p:nvSpPr>
        <p:spPr>
          <a:xfrm>
            <a:off x="8010000" y="3520000"/>
            <a:ext cx="3672000" cy="280000"/>
          </a:xfrm>
          <a:prstGeom prst="rect">
            <a:avLst/>
          </a:prstGeom>
          <a:noFill/>
          <a:ln>
            <a:noFill/>
          </a:ln>
        </p:spPr>
        <p:txBody>
          <a:bodyPr wrap="square" lIns="0" rIns="0" rtlCol="0" anchor="t">
            <a:normAutofit/>
          </a:bodyPr>
          <a:lstStyle/>
          <a:p>
            <a:pPr algn="l">
              <a:buNone/>
            </a:pPr>
            <a:r>
              <a:rPr lang="en-US" sz="1200" b="0">
                <a:solidFill>
                  <a:srgbClr val="8A9196"/>
                </a:solidFill>
                <a:latin typeface="Tw Cen MT" panose="020B0602020104020603" pitchFamily="34" charset="0"/>
              </a:rPr>
              <a:t>staged air completes the burn-out</a:t>
            </a:r>
          </a:p>
        </p:txBody>
      </p:sp>
      <p:sp>
        <p:nvSpPr>
          <p:cNvPr id="1416" name="S1416"/>
          <p:cNvSpPr/>
          <p:nvPr/>
        </p:nvSpPr>
        <p:spPr>
          <a:xfrm>
            <a:off x="7350000" y="4000000"/>
            <a:ext cx="4512000" cy="900000"/>
          </a:xfrm>
          <a:prstGeom prst="roundRect">
            <a:avLst>
              <a:gd name="adj" fmla="val 10000"/>
            </a:avLst>
          </a:prstGeom>
          <a:solidFill>
            <a:srgbClr val="373D42"/>
          </a:solidFill>
          <a:ln>
            <a:noFill/>
          </a:ln>
        </p:spPr>
        <p:txBody>
          <a:bodyPr wrap="square" lIns="114300" rIns="114300" rtlCol="0" anchor="ctr">
            <a:normAutofit/>
          </a:bodyPr>
          <a:lstStyle/>
          <a:p>
            <a:pPr algn="ctr">
              <a:buNone/>
            </a:pPr>
            <a:r>
              <a:rPr lang="en-US" sz="1600" b="1">
                <a:solidFill>
                  <a:srgbClr val="FFFFFF"/>
                </a:solidFill>
                <a:latin typeface="Tw Cen MT" panose="020B0602020104020603" pitchFamily="34" charset="0"/>
              </a:rPr>
              <a:t>The same principle as the ETH Zurich research.</a:t>
            </a:r>
          </a:p>
          <a:p>
            <a:pPr algn="ctr">
              <a:buNone/>
            </a:pPr>
            <a:r>
              <a:rPr lang="en-US" sz="1500" b="0">
                <a:solidFill>
                  <a:srgbClr val="D9DCDE"/>
                </a:solidFill>
                <a:latin typeface="Tw Cen MT" panose="020B0602020104020603" pitchFamily="34" charset="0"/>
              </a:rPr>
              <a:t>Now applied to a far more difficult fuel.</a:t>
            </a:r>
          </a:p>
        </p:txBody>
      </p:sp>
      <p:sp>
        <p:nvSpPr>
          <p:cNvPr id="1417" name="S1417"/>
          <p:cNvSpPr/>
          <p:nvPr/>
        </p:nvSpPr>
        <p:spPr>
          <a:xfrm>
            <a:off x="7350000" y="5030000"/>
            <a:ext cx="4512000" cy="560000"/>
          </a:xfrm>
          <a:prstGeom prst="roundRect">
            <a:avLst>
              <a:gd name="adj" fmla="val 10000"/>
            </a:avLst>
          </a:prstGeom>
          <a:solidFill>
            <a:srgbClr val="E0851B"/>
          </a:solidFill>
          <a:ln>
            <a:noFill/>
          </a:ln>
        </p:spPr>
        <p:txBody>
          <a:bodyPr wrap="square" lIns="114300" rIns="114300" rtlCol="0" anchor="ctr">
            <a:normAutofit/>
          </a:bodyPr>
          <a:lstStyle/>
          <a:p>
            <a:pPr algn="ctr">
              <a:buNone/>
            </a:pPr>
            <a:r>
              <a:rPr lang="en-US" sz="1400" b="1">
                <a:solidFill>
                  <a:srgbClr val="FFFFFF"/>
                </a:solidFill>
                <a:latin typeface="Tw Cen MT" panose="020B0602020104020603" pitchFamily="34" charset="0"/>
              </a:rPr>
              <a:t>No staging at minimum load, full staging above 60%</a:t>
            </a:r>
          </a:p>
        </p:txBody>
      </p:sp>
    </p:spTree>
    <p:extLst>
      <p:ext uri="{BB962C8B-B14F-4D97-AF65-F5344CB8AC3E}">
        <p14:creationId xmlns:p14="http://schemas.microsoft.com/office/powerpoint/2010/main" val="35493066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300711-BB97-47F1-AC47-D404E22B5AE4}"/>
              </a:ext>
            </a:extLst>
          </p:cNvPr>
          <p:cNvPicPr>
            <a:picLocks noChangeAspect="1"/>
          </p:cNvPicPr>
          <p:nvPr/>
        </p:nvPicPr>
        <p:blipFill>
          <a:blip r:embed="rId3"/>
          <a:srcRect l="656" r="930"/>
          <a:stretch/>
        </p:blipFill>
        <p:spPr>
          <a:xfrm>
            <a:off x="3883890" y="738059"/>
            <a:ext cx="4233953" cy="5164455"/>
          </a:xfrm>
          <a:prstGeom prst="rect">
            <a:avLst/>
          </a:prstGeom>
        </p:spPr>
      </p:pic>
      <p:sp>
        <p:nvSpPr>
          <p:cNvPr id="1601" name="T1601"/>
          <p:cNvSpPr txBox="1"/>
          <p:nvPr/>
        </p:nvSpPr>
        <p:spPr>
          <a:xfrm>
            <a:off x="220912" y="195498"/>
            <a:ext cx="8000000"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Combustion performance</a:t>
            </a:r>
          </a:p>
        </p:txBody>
      </p:sp>
      <p:sp>
        <p:nvSpPr>
          <p:cNvPr id="1602" name="S1602"/>
          <p:cNvSpPr/>
          <p:nvPr/>
        </p:nvSpPr>
        <p:spPr>
          <a:xfrm>
            <a:off x="230000" y="680000"/>
            <a:ext cx="1150000" cy="55000"/>
          </a:xfrm>
          <a:prstGeom prst="rect">
            <a:avLst/>
          </a:prstGeom>
          <a:solidFill>
            <a:srgbClr val="E0851B"/>
          </a:solidFill>
          <a:ln>
            <a:noFill/>
          </a:ln>
        </p:spPr>
        <p:txBody>
          <a:bodyPr wrap="square" lIns="114300" rIns="114300" rtlCol="0" anchor="ctr">
            <a:normAutofit fontScale="25000" lnSpcReduction="20000"/>
          </a:bodyPr>
          <a:lstStyle/>
          <a:p>
            <a:endParaRPr lang="en-US"/>
          </a:p>
        </p:txBody>
      </p:sp>
      <p:pic>
        <p:nvPicPr>
          <p:cNvPr id="8" name="Picture 7" descr="A black background with grey and blue text AI-generated content may be incorrect.">
            <a:extLst>
              <a:ext uri="{FF2B5EF4-FFF2-40B4-BE49-F238E27FC236}">
                <a16:creationId xmlns:a16="http://schemas.microsoft.com/office/drawing/2014/main" id="{7E37B999-A5B7-2979-2309-3E02AFEB41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064" y="4421661"/>
            <a:ext cx="3284225" cy="1140927"/>
          </a:xfrm>
          <a:prstGeom prst="rect">
            <a:avLst/>
          </a:prstGeom>
          <a:solidFill>
            <a:schemeClr val="bg1"/>
          </a:solidFill>
        </p:spPr>
      </p:pic>
      <p:sp>
        <p:nvSpPr>
          <p:cNvPr id="1603" name="S1603"/>
          <p:cNvSpPr/>
          <p:nvPr/>
        </p:nvSpPr>
        <p:spPr>
          <a:xfrm>
            <a:off x="294064" y="1300000"/>
            <a:ext cx="3284225" cy="1500000"/>
          </a:xfrm>
          <a:prstGeom prst="roundRect">
            <a:avLst>
              <a:gd name="adj" fmla="val 10000"/>
            </a:avLst>
          </a:prstGeom>
          <a:solidFill>
            <a:srgbClr val="F4F5F6"/>
          </a:solidFill>
          <a:ln>
            <a:noFill/>
          </a:ln>
        </p:spPr>
        <p:txBody>
          <a:bodyPr wrap="square" lIns="114300" rIns="114300" rtlCol="0" anchor="ctr">
            <a:normAutofit/>
          </a:bodyPr>
          <a:lstStyle/>
          <a:p>
            <a:endParaRPr lang="en-US"/>
          </a:p>
        </p:txBody>
      </p:sp>
      <p:sp>
        <p:nvSpPr>
          <p:cNvPr id="1604" name="T1604"/>
          <p:cNvSpPr txBox="1"/>
          <p:nvPr/>
        </p:nvSpPr>
        <p:spPr>
          <a:xfrm>
            <a:off x="534064" y="1470000"/>
            <a:ext cx="2804225" cy="480000"/>
          </a:xfrm>
          <a:prstGeom prst="rect">
            <a:avLst/>
          </a:prstGeom>
          <a:noFill/>
          <a:ln>
            <a:noFill/>
          </a:ln>
        </p:spPr>
        <p:txBody>
          <a:bodyPr wrap="square" lIns="0" rIns="0" rtlCol="0" anchor="t">
            <a:normAutofit/>
          </a:bodyPr>
          <a:lstStyle/>
          <a:p>
            <a:pPr algn="l">
              <a:buNone/>
            </a:pPr>
            <a:r>
              <a:rPr lang="en-US" sz="1700" b="1">
                <a:solidFill>
                  <a:srgbClr val="373D42"/>
                </a:solidFill>
                <a:latin typeface="Tw Cen MT" panose="020B0602020104020603" pitchFamily="34" charset="0"/>
              </a:rPr>
              <a:t>Fine fuel, complete burn-out</a:t>
            </a:r>
          </a:p>
        </p:txBody>
      </p:sp>
      <p:sp>
        <p:nvSpPr>
          <p:cNvPr id="1605" name="T1605"/>
          <p:cNvSpPr txBox="1"/>
          <p:nvPr/>
        </p:nvSpPr>
        <p:spPr>
          <a:xfrm>
            <a:off x="534064" y="1990000"/>
            <a:ext cx="2804225" cy="700000"/>
          </a:xfrm>
          <a:prstGeom prst="rect">
            <a:avLst/>
          </a:prstGeom>
          <a:noFill/>
          <a:ln>
            <a:noFill/>
          </a:ln>
        </p:spPr>
        <p:txBody>
          <a:bodyPr wrap="square" lIns="0" rIns="0" rtlCol="0" anchor="t">
            <a:normAutofit/>
          </a:bodyPr>
          <a:lstStyle/>
          <a:p>
            <a:pPr algn="l">
              <a:buNone/>
            </a:pPr>
            <a:r>
              <a:rPr lang="en-US" sz="1400" b="0">
                <a:solidFill>
                  <a:srgbClr val="8A9196"/>
                </a:solidFill>
                <a:latin typeface="Tw Cen MT" panose="020B0602020104020603" pitchFamily="34" charset="0"/>
              </a:rPr>
              <a:t>100% load, wheat bran, 35% primary staging.</a:t>
            </a:r>
          </a:p>
        </p:txBody>
      </p:sp>
      <p:sp>
        <p:nvSpPr>
          <p:cNvPr id="1606" name="T1606"/>
          <p:cNvSpPr txBox="1"/>
          <p:nvPr/>
        </p:nvSpPr>
        <p:spPr>
          <a:xfrm>
            <a:off x="8600000" y="1000000"/>
            <a:ext cx="3262000" cy="300000"/>
          </a:xfrm>
          <a:prstGeom prst="rect">
            <a:avLst/>
          </a:prstGeom>
          <a:noFill/>
          <a:ln>
            <a:noFill/>
          </a:ln>
        </p:spPr>
        <p:txBody>
          <a:bodyPr wrap="square" lIns="0" rIns="0" rtlCol="0" anchor="ctr">
            <a:normAutofit/>
          </a:bodyPr>
          <a:lstStyle/>
          <a:p>
            <a:pPr algn="l">
              <a:buNone/>
            </a:pPr>
            <a:r>
              <a:rPr lang="en-US" sz="1200" b="1">
                <a:solidFill>
                  <a:srgbClr val="8A9196"/>
                </a:solidFill>
                <a:latin typeface="Tw Cen MT" panose="020B0602020104020603" pitchFamily="34" charset="0"/>
              </a:rPr>
              <a:t>COMBUSTION EFFICIENCY</a:t>
            </a:r>
          </a:p>
        </p:txBody>
      </p:sp>
      <p:sp>
        <p:nvSpPr>
          <p:cNvPr id="1607" name="S1607"/>
          <p:cNvSpPr/>
          <p:nvPr/>
        </p:nvSpPr>
        <p:spPr>
          <a:xfrm>
            <a:off x="8600000" y="1340000"/>
            <a:ext cx="3262000" cy="1250000"/>
          </a:xfrm>
          <a:prstGeom prst="roundRect">
            <a:avLst>
              <a:gd name="adj" fmla="val 10000"/>
            </a:avLst>
          </a:prstGeom>
          <a:solidFill>
            <a:srgbClr val="373D42"/>
          </a:solidFill>
          <a:ln>
            <a:noFill/>
          </a:ln>
        </p:spPr>
        <p:txBody>
          <a:bodyPr wrap="square" lIns="114300" rIns="114300" rtlCol="0" anchor="ctr">
            <a:normAutofit/>
          </a:bodyPr>
          <a:lstStyle/>
          <a:p>
            <a:endParaRPr lang="en-US"/>
          </a:p>
        </p:txBody>
      </p:sp>
      <p:sp>
        <p:nvSpPr>
          <p:cNvPr id="1608" name="T1608"/>
          <p:cNvSpPr txBox="1"/>
          <p:nvPr/>
        </p:nvSpPr>
        <p:spPr>
          <a:xfrm>
            <a:off x="8840000" y="1540000"/>
            <a:ext cx="2782000" cy="480000"/>
          </a:xfrm>
          <a:prstGeom prst="rect">
            <a:avLst/>
          </a:prstGeom>
          <a:noFill/>
          <a:ln>
            <a:noFill/>
          </a:ln>
        </p:spPr>
        <p:txBody>
          <a:bodyPr wrap="square" lIns="0" rIns="0" rtlCol="0" anchor="t">
            <a:normAutofit/>
          </a:bodyPr>
          <a:lstStyle/>
          <a:p>
            <a:pPr algn="l">
              <a:buNone/>
            </a:pPr>
            <a:r>
              <a:rPr lang="en-US" sz="1900" b="1">
                <a:solidFill>
                  <a:srgbClr val="FFFFFF"/>
                </a:solidFill>
                <a:latin typeface="Tw Cen MT" panose="020B0602020104020603" pitchFamily="34" charset="0"/>
              </a:rPr>
              <a:t>CO &lt; 100 mg/Nm³</a:t>
            </a:r>
          </a:p>
        </p:txBody>
      </p:sp>
      <p:sp>
        <p:nvSpPr>
          <p:cNvPr id="1609" name="T1609"/>
          <p:cNvSpPr txBox="1"/>
          <p:nvPr/>
        </p:nvSpPr>
        <p:spPr>
          <a:xfrm>
            <a:off x="8840000" y="2060000"/>
            <a:ext cx="2782000" cy="460000"/>
          </a:xfrm>
          <a:prstGeom prst="rect">
            <a:avLst/>
          </a:prstGeom>
          <a:noFill/>
          <a:ln>
            <a:noFill/>
          </a:ln>
        </p:spPr>
        <p:txBody>
          <a:bodyPr wrap="square" lIns="0" rIns="0" rtlCol="0" anchor="t">
            <a:normAutofit/>
          </a:bodyPr>
          <a:lstStyle/>
          <a:p>
            <a:pPr algn="l">
              <a:buNone/>
            </a:pPr>
            <a:r>
              <a:rPr lang="en-US" sz="1300" b="0">
                <a:solidFill>
                  <a:srgbClr val="D9DCDE"/>
                </a:solidFill>
                <a:latin typeface="Tw Cen MT" panose="020B0602020104020603" pitchFamily="34" charset="0"/>
              </a:rPr>
              <a:t>far below the limit, at full load</a:t>
            </a:r>
          </a:p>
        </p:txBody>
      </p:sp>
      <p:sp>
        <p:nvSpPr>
          <p:cNvPr id="1610" name="S1610"/>
          <p:cNvSpPr/>
          <p:nvPr/>
        </p:nvSpPr>
        <p:spPr>
          <a:xfrm>
            <a:off x="8600000" y="2740000"/>
            <a:ext cx="3262000" cy="1250000"/>
          </a:xfrm>
          <a:prstGeom prst="roundRect">
            <a:avLst>
              <a:gd name="adj" fmla="val 10000"/>
            </a:avLst>
          </a:prstGeom>
          <a:solidFill>
            <a:srgbClr val="E0851B"/>
          </a:solidFill>
          <a:ln>
            <a:noFill/>
          </a:ln>
        </p:spPr>
        <p:txBody>
          <a:bodyPr wrap="square" lIns="114300" rIns="114300" rtlCol="0" anchor="ctr">
            <a:normAutofit/>
          </a:bodyPr>
          <a:lstStyle/>
          <a:p>
            <a:endParaRPr lang="en-US"/>
          </a:p>
        </p:txBody>
      </p:sp>
      <p:sp>
        <p:nvSpPr>
          <p:cNvPr id="1611" name="T1611"/>
          <p:cNvSpPr txBox="1"/>
          <p:nvPr/>
        </p:nvSpPr>
        <p:spPr>
          <a:xfrm>
            <a:off x="8840000" y="2940000"/>
            <a:ext cx="2782000" cy="480000"/>
          </a:xfrm>
          <a:prstGeom prst="rect">
            <a:avLst/>
          </a:prstGeom>
          <a:noFill/>
          <a:ln>
            <a:noFill/>
          </a:ln>
        </p:spPr>
        <p:txBody>
          <a:bodyPr wrap="square" lIns="0" rIns="0" rtlCol="0" anchor="t">
            <a:normAutofit/>
          </a:bodyPr>
          <a:lstStyle/>
          <a:p>
            <a:pPr algn="l">
              <a:buNone/>
            </a:pPr>
            <a:r>
              <a:rPr lang="en-US" sz="1900" b="1">
                <a:solidFill>
                  <a:srgbClr val="FFFFFF"/>
                </a:solidFill>
                <a:latin typeface="Tw Cen MT" panose="020B0602020104020603" pitchFamily="34" charset="0"/>
              </a:rPr>
              <a:t>LOI nearly 0</a:t>
            </a:r>
          </a:p>
        </p:txBody>
      </p:sp>
      <p:sp>
        <p:nvSpPr>
          <p:cNvPr id="1612" name="T1612"/>
          <p:cNvSpPr txBox="1"/>
          <p:nvPr/>
        </p:nvSpPr>
        <p:spPr>
          <a:xfrm>
            <a:off x="8840000" y="3460000"/>
            <a:ext cx="2782000" cy="460000"/>
          </a:xfrm>
          <a:prstGeom prst="rect">
            <a:avLst/>
          </a:prstGeom>
          <a:noFill/>
          <a:ln>
            <a:noFill/>
          </a:ln>
        </p:spPr>
        <p:txBody>
          <a:bodyPr wrap="square" lIns="0" rIns="0" rtlCol="0" anchor="t">
            <a:normAutofit lnSpcReduction="10000"/>
          </a:bodyPr>
          <a:lstStyle/>
          <a:p>
            <a:pPr algn="l">
              <a:buNone/>
            </a:pPr>
            <a:r>
              <a:rPr lang="en-US" sz="1300" b="0">
                <a:solidFill>
                  <a:srgbClr val="FFFFFF"/>
                </a:solidFill>
                <a:latin typeface="Tw Cen MT" panose="020B0602020104020603" pitchFamily="34" charset="0"/>
              </a:rPr>
              <a:t>practically no unburnt carbon left in the ash</a:t>
            </a:r>
          </a:p>
        </p:txBody>
      </p:sp>
    </p:spTree>
    <p:extLst>
      <p:ext uri="{BB962C8B-B14F-4D97-AF65-F5344CB8AC3E}">
        <p14:creationId xmlns:p14="http://schemas.microsoft.com/office/powerpoint/2010/main" val="231467973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01" name="S801"/>
          <p:cNvSpPr/>
          <p:nvPr/>
        </p:nvSpPr>
        <p:spPr>
          <a:xfrm>
            <a:off x="0" y="0"/>
            <a:ext cx="12192000" cy="6000000"/>
          </a:xfrm>
          <a:prstGeom prst="rect">
            <a:avLst/>
          </a:prstGeom>
          <a:solidFill>
            <a:srgbClr val="2E3439"/>
          </a:solidFill>
          <a:ln>
            <a:noFill/>
          </a:ln>
        </p:spPr>
        <p:txBody>
          <a:bodyPr wrap="square" lIns="137160" rIns="137160" rtlCol="0" anchor="ctr">
            <a:normAutofit/>
          </a:bodyPr>
          <a:lstStyle/>
          <a:p>
            <a:endParaRPr lang="en-US"/>
          </a:p>
        </p:txBody>
      </p:sp>
      <p:sp>
        <p:nvSpPr>
          <p:cNvPr id="802" name="T802"/>
          <p:cNvSpPr txBox="1"/>
          <p:nvPr/>
        </p:nvSpPr>
        <p:spPr>
          <a:xfrm>
            <a:off x="330000" y="195498"/>
            <a:ext cx="9000000" cy="430887"/>
          </a:xfrm>
          <a:prstGeom prst="rect">
            <a:avLst/>
          </a:prstGeom>
          <a:noFill/>
          <a:ln>
            <a:noFill/>
          </a:ln>
        </p:spPr>
        <p:txBody>
          <a:bodyPr wrap="square" lIns="0" rIns="0" rtlCol="0" anchor="t">
            <a:normAutofit lnSpcReduction="10000"/>
          </a:bodyPr>
          <a:lstStyle/>
          <a:p>
            <a:pPr algn="l">
              <a:buNone/>
            </a:pPr>
            <a:r>
              <a:rPr lang="en-US" sz="2400" b="1">
                <a:solidFill>
                  <a:srgbClr val="FFFFFF"/>
                </a:solidFill>
                <a:latin typeface="Tw Cen MT" panose="020B0602020104020603" pitchFamily="34" charset="0"/>
              </a:rPr>
              <a:t>Emissions performance</a:t>
            </a:r>
          </a:p>
        </p:txBody>
      </p:sp>
      <p:sp>
        <p:nvSpPr>
          <p:cNvPr id="803" name="S803"/>
          <p:cNvSpPr/>
          <p:nvPr/>
        </p:nvSpPr>
        <p:spPr>
          <a:xfrm>
            <a:off x="340000" y="680000"/>
            <a:ext cx="1150000" cy="55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804" name="Key"/>
          <p:cNvSpPr txBox="1"/>
          <p:nvPr/>
        </p:nvSpPr>
        <p:spPr>
          <a:xfrm>
            <a:off x="330000"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Clean combustion without secondary measures </a:t>
            </a:r>
            <a:r>
              <a:rPr lang="en-US" sz="1800">
                <a:solidFill>
                  <a:srgbClr val="FFFFFF"/>
                </a:solidFill>
                <a:latin typeface="Tw Cen MT" panose="020B0602020104020603" pitchFamily="34" charset="0"/>
              </a:rPr>
              <a:t>- and verified across the load range</a:t>
            </a:r>
          </a:p>
        </p:txBody>
      </p:sp>
      <p:sp>
        <p:nvSpPr>
          <p:cNvPr id="805" name="T805"/>
          <p:cNvSpPr txBox="1"/>
          <p:nvPr/>
        </p:nvSpPr>
        <p:spPr>
          <a:xfrm>
            <a:off x="340000" y="1400000"/>
            <a:ext cx="6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1  |  THE MEASUREMENT</a:t>
            </a:r>
          </a:p>
        </p:txBody>
      </p:sp>
      <p:sp>
        <p:nvSpPr>
          <p:cNvPr id="806" name="S806"/>
          <p:cNvSpPr/>
          <p:nvPr/>
        </p:nvSpPr>
        <p:spPr>
          <a:xfrm>
            <a:off x="330000" y="1700000"/>
            <a:ext cx="5700000" cy="3930000"/>
          </a:xfrm>
          <a:prstGeom prst="roundRect">
            <a:avLst>
              <a:gd name="adj" fmla="val 8000"/>
            </a:avLst>
          </a:prstGeom>
          <a:solidFill>
            <a:srgbClr val="FFFFFF"/>
          </a:solidFill>
          <a:ln>
            <a:noFill/>
          </a:ln>
        </p:spPr>
        <p:txBody>
          <a:bodyPr wrap="square" lIns="137160" rIns="137160" rtlCol="0" anchor="ctr">
            <a:normAutofit/>
          </a:bodyPr>
          <a:lstStyle/>
          <a:p>
            <a:endParaRPr lang="en-US"/>
          </a:p>
        </p:txBody>
      </p:sp>
      <p:pic>
        <p:nvPicPr>
          <p:cNvPr id="807" name="P807"/>
          <p:cNvPicPr>
            <a:picLocks noChangeAspect="1"/>
          </p:cNvPicPr>
          <p:nvPr/>
        </p:nvPicPr>
        <p:blipFill>
          <a:blip r:embed="rId3"/>
          <a:stretch>
            <a:fillRect/>
          </a:stretch>
        </p:blipFill>
        <p:spPr>
          <a:xfrm>
            <a:off x="480000" y="1850000"/>
            <a:ext cx="5400000" cy="3629000"/>
          </a:xfrm>
          <a:prstGeom prst="rect">
            <a:avLst/>
          </a:prstGeom>
        </p:spPr>
      </p:pic>
      <p:sp>
        <p:nvSpPr>
          <p:cNvPr id="808" name="T808"/>
          <p:cNvSpPr txBox="1"/>
          <p:nvPr/>
        </p:nvSpPr>
        <p:spPr>
          <a:xfrm>
            <a:off x="6310000" y="1400000"/>
            <a:ext cx="6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2  |  WHAT IT SHOWS</a:t>
            </a:r>
          </a:p>
        </p:txBody>
      </p:sp>
      <p:sp>
        <p:nvSpPr>
          <p:cNvPr id="809" name="S809"/>
          <p:cNvSpPr/>
          <p:nvPr/>
        </p:nvSpPr>
        <p:spPr>
          <a:xfrm>
            <a:off x="6300000" y="170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810" name="S810"/>
          <p:cNvSpPr/>
          <p:nvPr/>
        </p:nvSpPr>
        <p:spPr>
          <a:xfrm>
            <a:off x="6300000" y="170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811" name="T811"/>
          <p:cNvSpPr txBox="1"/>
          <p:nvPr/>
        </p:nvSpPr>
        <p:spPr>
          <a:xfrm>
            <a:off x="6560000" y="185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NOx &lt; 300 mg/Nm³ @6% O₂</a:t>
            </a:r>
          </a:p>
        </p:txBody>
      </p:sp>
      <p:sp>
        <p:nvSpPr>
          <p:cNvPr id="812" name="T812"/>
          <p:cNvSpPr txBox="1"/>
          <p:nvPr/>
        </p:nvSpPr>
        <p:spPr>
          <a:xfrm>
            <a:off x="6560000" y="231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at ±3% N in the fuel, without any deNOx step</a:t>
            </a:r>
          </a:p>
        </p:txBody>
      </p:sp>
      <p:sp>
        <p:nvSpPr>
          <p:cNvPr id="813" name="S813"/>
          <p:cNvSpPr/>
          <p:nvPr/>
        </p:nvSpPr>
        <p:spPr>
          <a:xfrm>
            <a:off x="6300000" y="297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814" name="S814"/>
          <p:cNvSpPr/>
          <p:nvPr/>
        </p:nvSpPr>
        <p:spPr>
          <a:xfrm>
            <a:off x="6300000" y="297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815" name="T815"/>
          <p:cNvSpPr txBox="1"/>
          <p:nvPr/>
        </p:nvSpPr>
        <p:spPr>
          <a:xfrm>
            <a:off x="6560000" y="312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SOx &lt; 50 mg/Nm³</a:t>
            </a:r>
          </a:p>
        </p:txBody>
      </p:sp>
      <p:sp>
        <p:nvSpPr>
          <p:cNvPr id="816" name="T816"/>
          <p:cNvSpPr txBox="1"/>
          <p:nvPr/>
        </p:nvSpPr>
        <p:spPr>
          <a:xfrm>
            <a:off x="6560000" y="358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at 0.2% S in the fuel, with the additive properly dosed</a:t>
            </a:r>
          </a:p>
        </p:txBody>
      </p:sp>
      <p:sp>
        <p:nvSpPr>
          <p:cNvPr id="817" name="S817"/>
          <p:cNvSpPr/>
          <p:nvPr/>
        </p:nvSpPr>
        <p:spPr>
          <a:xfrm>
            <a:off x="6300000" y="416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818" name="S818"/>
          <p:cNvSpPr/>
          <p:nvPr/>
        </p:nvSpPr>
        <p:spPr>
          <a:xfrm>
            <a:off x="6300000" y="416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819" name="T819"/>
          <p:cNvSpPr txBox="1"/>
          <p:nvPr/>
        </p:nvSpPr>
        <p:spPr>
          <a:xfrm>
            <a:off x="6560000" y="431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MCP directive respected</a:t>
            </a:r>
          </a:p>
        </p:txBody>
      </p:sp>
      <p:sp>
        <p:nvSpPr>
          <p:cNvPr id="820" name="T820"/>
          <p:cNvSpPr txBox="1"/>
          <p:nvPr/>
        </p:nvSpPr>
        <p:spPr>
          <a:xfrm>
            <a:off x="6560000" y="477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biomass plants below 50 MW, no secondary measures</a:t>
            </a:r>
          </a:p>
        </p:txBody>
      </p:sp>
      <p:sp>
        <p:nvSpPr>
          <p:cNvPr id="821" name="S821"/>
          <p:cNvSpPr/>
          <p:nvPr/>
        </p:nvSpPr>
        <p:spPr>
          <a:xfrm>
            <a:off x="330000" y="5760000"/>
            <a:ext cx="11532000" cy="0"/>
          </a:xfrm>
          <a:prstGeom prst="rect">
            <a:avLst/>
          </a:prstGeom>
          <a:solidFill>
            <a:srgbClr val="2E3439"/>
          </a:solidFill>
          <a:ln>
            <a:noFill/>
          </a:ln>
        </p:spPr>
        <p:txBody>
          <a:bodyPr wrap="square" lIns="137160" rIns="137160" rtlCol="0" anchor="ctr">
            <a:normAutofit fontScale="25000" lnSpcReduction="20000"/>
          </a:bodyPr>
          <a:lstStyle/>
          <a:p>
            <a:endParaRPr lang="en-US"/>
          </a:p>
        </p:txBody>
      </p:sp>
      <p:sp>
        <p:nvSpPr>
          <p:cNvPr id="822" name="S822"/>
          <p:cNvSpPr/>
          <p:nvPr/>
        </p:nvSpPr>
        <p:spPr>
          <a:xfrm>
            <a:off x="6300000" y="5380000"/>
            <a:ext cx="5560000" cy="480000"/>
          </a:xfrm>
          <a:prstGeom prst="roundRect">
            <a:avLst>
              <a:gd name="adj" fmla="val 8000"/>
            </a:avLst>
          </a:prstGeom>
          <a:solidFill>
            <a:srgbClr val="E0851B"/>
          </a:solidFill>
          <a:ln>
            <a:noFill/>
          </a:ln>
        </p:spPr>
        <p:txBody>
          <a:bodyPr wrap="square" lIns="137160" rIns="137160" rtlCol="0" anchor="ctr">
            <a:normAutofit/>
          </a:bodyPr>
          <a:lstStyle/>
          <a:p>
            <a:pPr algn="ctr">
              <a:buNone/>
            </a:pPr>
            <a:r>
              <a:rPr lang="en-US" sz="1800" b="1">
                <a:solidFill>
                  <a:srgbClr val="FFFFFF"/>
                </a:solidFill>
                <a:latin typeface="Tw Cen MT" panose="020B0602020104020603" pitchFamily="34" charset="0"/>
              </a:rPr>
              <a:t>Fuel staging works.</a:t>
            </a:r>
          </a:p>
        </p:txBody>
      </p:sp>
    </p:spTree>
    <p:extLst>
      <p:ext uri="{BB962C8B-B14F-4D97-AF65-F5344CB8AC3E}">
        <p14:creationId xmlns:p14="http://schemas.microsoft.com/office/powerpoint/2010/main" val="968419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 grpId="0"/>
      <p:bldP spid="812" grpId="0"/>
      <p:bldP spid="815" grpId="0"/>
      <p:bldP spid="816" grpId="0"/>
      <p:bldP spid="819" grpId="0"/>
      <p:bldP spid="82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1" name="S901"/>
          <p:cNvSpPr/>
          <p:nvPr/>
        </p:nvSpPr>
        <p:spPr>
          <a:xfrm>
            <a:off x="0" y="0"/>
            <a:ext cx="12192000" cy="6000000"/>
          </a:xfrm>
          <a:prstGeom prst="rect">
            <a:avLst/>
          </a:prstGeom>
          <a:solidFill>
            <a:srgbClr val="2E3439"/>
          </a:solidFill>
          <a:ln>
            <a:noFill/>
          </a:ln>
        </p:spPr>
        <p:txBody>
          <a:bodyPr wrap="square" lIns="137160" rIns="137160" rtlCol="0" anchor="ctr">
            <a:normAutofit/>
          </a:bodyPr>
          <a:lstStyle/>
          <a:p>
            <a:endParaRPr lang="en-US"/>
          </a:p>
        </p:txBody>
      </p:sp>
      <p:sp>
        <p:nvSpPr>
          <p:cNvPr id="902" name="T902"/>
          <p:cNvSpPr txBox="1"/>
          <p:nvPr/>
        </p:nvSpPr>
        <p:spPr>
          <a:xfrm>
            <a:off x="330000" y="195498"/>
            <a:ext cx="9000000" cy="430887"/>
          </a:xfrm>
          <a:prstGeom prst="rect">
            <a:avLst/>
          </a:prstGeom>
          <a:noFill/>
          <a:ln>
            <a:noFill/>
          </a:ln>
        </p:spPr>
        <p:txBody>
          <a:bodyPr wrap="square" lIns="0" rIns="0" rtlCol="0" anchor="t">
            <a:normAutofit lnSpcReduction="10000"/>
          </a:bodyPr>
          <a:lstStyle/>
          <a:p>
            <a:pPr algn="l">
              <a:buNone/>
            </a:pPr>
            <a:r>
              <a:rPr lang="en-US" sz="2400" b="1">
                <a:solidFill>
                  <a:srgbClr val="FFFFFF"/>
                </a:solidFill>
                <a:latin typeface="Tw Cen MT" panose="020B0602020104020603" pitchFamily="34" charset="0"/>
              </a:rPr>
              <a:t>Ash behaviour</a:t>
            </a:r>
          </a:p>
        </p:txBody>
      </p:sp>
      <p:sp>
        <p:nvSpPr>
          <p:cNvPr id="903" name="S903"/>
          <p:cNvSpPr/>
          <p:nvPr/>
        </p:nvSpPr>
        <p:spPr>
          <a:xfrm>
            <a:off x="340000" y="680000"/>
            <a:ext cx="1150000" cy="55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904" name="Key"/>
          <p:cNvSpPr txBox="1"/>
          <p:nvPr/>
        </p:nvSpPr>
        <p:spPr>
          <a:xfrm>
            <a:off x="330000"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Low ash fusion temperature, no slagging </a:t>
            </a:r>
            <a:r>
              <a:rPr lang="en-US" sz="1800">
                <a:solidFill>
                  <a:srgbClr val="FFFFFF"/>
                </a:solidFill>
                <a:latin typeface="Tw Cen MT" panose="020B0602020104020603" pitchFamily="34" charset="0"/>
              </a:rPr>
              <a:t>- the ash is conditioned, not fought</a:t>
            </a:r>
          </a:p>
        </p:txBody>
      </p:sp>
      <p:sp>
        <p:nvSpPr>
          <p:cNvPr id="905" name="T905"/>
          <p:cNvSpPr txBox="1"/>
          <p:nvPr/>
        </p:nvSpPr>
        <p:spPr>
          <a:xfrm>
            <a:off x="340000" y="1400000"/>
            <a:ext cx="6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1  |  AFTER THE TEST CAMPAIGN</a:t>
            </a:r>
          </a:p>
        </p:txBody>
      </p:sp>
      <p:pic>
        <p:nvPicPr>
          <p:cNvPr id="906" name="P906"/>
          <p:cNvPicPr>
            <a:picLocks noChangeAspect="1"/>
          </p:cNvPicPr>
          <p:nvPr/>
        </p:nvPicPr>
        <p:blipFill>
          <a:blip r:embed="rId3"/>
          <a:stretch>
            <a:fillRect/>
          </a:stretch>
        </p:blipFill>
        <p:spPr>
          <a:xfrm>
            <a:off x="330000" y="1700000"/>
            <a:ext cx="3320000" cy="2600000"/>
          </a:xfrm>
          <a:prstGeom prst="rect">
            <a:avLst/>
          </a:prstGeom>
        </p:spPr>
      </p:pic>
      <p:pic>
        <p:nvPicPr>
          <p:cNvPr id="907" name="P907"/>
          <p:cNvPicPr>
            <a:picLocks noChangeAspect="1"/>
          </p:cNvPicPr>
          <p:nvPr/>
        </p:nvPicPr>
        <p:blipFill>
          <a:blip r:embed="rId4"/>
          <a:stretch>
            <a:fillRect/>
          </a:stretch>
        </p:blipFill>
        <p:spPr>
          <a:xfrm>
            <a:off x="3790000" y="1700000"/>
            <a:ext cx="2030000" cy="2600000"/>
          </a:xfrm>
          <a:prstGeom prst="rect">
            <a:avLst/>
          </a:prstGeom>
        </p:spPr>
      </p:pic>
      <p:sp>
        <p:nvSpPr>
          <p:cNvPr id="908" name="S908"/>
          <p:cNvSpPr/>
          <p:nvPr/>
        </p:nvSpPr>
        <p:spPr>
          <a:xfrm>
            <a:off x="330000" y="4420000"/>
            <a:ext cx="5490000" cy="460000"/>
          </a:xfrm>
          <a:prstGeom prst="roundRect">
            <a:avLst>
              <a:gd name="adj" fmla="val 8000"/>
            </a:avLst>
          </a:prstGeom>
          <a:solidFill>
            <a:srgbClr val="3D454C"/>
          </a:solidFill>
          <a:ln>
            <a:noFill/>
          </a:ln>
        </p:spPr>
        <p:txBody>
          <a:bodyPr wrap="square" lIns="137160" rIns="137160" rtlCol="0" anchor="ctr">
            <a:normAutofit/>
          </a:bodyPr>
          <a:lstStyle/>
          <a:p>
            <a:pPr algn="ctr">
              <a:buNone/>
            </a:pPr>
            <a:r>
              <a:rPr lang="en-US" sz="1400" b="0">
                <a:solidFill>
                  <a:srgbClr val="C6CCD1"/>
                </a:solidFill>
                <a:latin typeface="Tw Cen MT" panose="020B0602020104020603" pitchFamily="34" charset="0"/>
              </a:rPr>
              <a:t>Furnace and boiler after the campaign</a:t>
            </a:r>
          </a:p>
        </p:txBody>
      </p:sp>
      <p:sp>
        <p:nvSpPr>
          <p:cNvPr id="909" name="T909"/>
          <p:cNvSpPr txBox="1"/>
          <p:nvPr/>
        </p:nvSpPr>
        <p:spPr>
          <a:xfrm>
            <a:off x="6310000" y="1400000"/>
            <a:ext cx="6000000" cy="30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2  |  WHAT WE FOUND</a:t>
            </a:r>
          </a:p>
        </p:txBody>
      </p:sp>
      <p:sp>
        <p:nvSpPr>
          <p:cNvPr id="910" name="S910"/>
          <p:cNvSpPr/>
          <p:nvPr/>
        </p:nvSpPr>
        <p:spPr>
          <a:xfrm>
            <a:off x="6300000" y="170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911" name="S911"/>
          <p:cNvSpPr/>
          <p:nvPr/>
        </p:nvSpPr>
        <p:spPr>
          <a:xfrm>
            <a:off x="6300000" y="170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912" name="T912"/>
          <p:cNvSpPr txBox="1"/>
          <p:nvPr/>
        </p:nvSpPr>
        <p:spPr>
          <a:xfrm>
            <a:off x="6560000" y="185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No significant slagging</a:t>
            </a:r>
          </a:p>
        </p:txBody>
      </p:sp>
      <p:sp>
        <p:nvSpPr>
          <p:cNvPr id="913" name="T913"/>
          <p:cNvSpPr txBox="1"/>
          <p:nvPr/>
        </p:nvSpPr>
        <p:spPr>
          <a:xfrm>
            <a:off x="6560000" y="231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no slag build-up in the furnace, despite 700 °C ash fusion</a:t>
            </a:r>
          </a:p>
        </p:txBody>
      </p:sp>
      <p:sp>
        <p:nvSpPr>
          <p:cNvPr id="914" name="S914"/>
          <p:cNvSpPr/>
          <p:nvPr/>
        </p:nvSpPr>
        <p:spPr>
          <a:xfrm>
            <a:off x="6300000" y="297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915" name="S915"/>
          <p:cNvSpPr/>
          <p:nvPr/>
        </p:nvSpPr>
        <p:spPr>
          <a:xfrm>
            <a:off x="6300000" y="297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916" name="T916"/>
          <p:cNvSpPr txBox="1"/>
          <p:nvPr/>
        </p:nvSpPr>
        <p:spPr>
          <a:xfrm>
            <a:off x="6560000" y="312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No heavy boiler fouling</a:t>
            </a:r>
          </a:p>
        </p:txBody>
      </p:sp>
      <p:sp>
        <p:nvSpPr>
          <p:cNvPr id="917" name="T917"/>
          <p:cNvSpPr txBox="1"/>
          <p:nvPr/>
        </p:nvSpPr>
        <p:spPr>
          <a:xfrm>
            <a:off x="6560000" y="358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heat transfer surfaces stayed clean over the campaign</a:t>
            </a:r>
          </a:p>
        </p:txBody>
      </p:sp>
      <p:sp>
        <p:nvSpPr>
          <p:cNvPr id="918" name="S918"/>
          <p:cNvSpPr/>
          <p:nvPr/>
        </p:nvSpPr>
        <p:spPr>
          <a:xfrm>
            <a:off x="6300000" y="4160000"/>
            <a:ext cx="5560000" cy="108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919" name="S919"/>
          <p:cNvSpPr/>
          <p:nvPr/>
        </p:nvSpPr>
        <p:spPr>
          <a:xfrm>
            <a:off x="6300000" y="4160000"/>
            <a:ext cx="60000" cy="1130000"/>
          </a:xfrm>
          <a:prstGeom prst="rect">
            <a:avLst/>
          </a:prstGeom>
          <a:solidFill>
            <a:srgbClr val="E0851B"/>
          </a:solidFill>
          <a:ln>
            <a:noFill/>
          </a:ln>
        </p:spPr>
        <p:txBody>
          <a:bodyPr wrap="square" lIns="137160" rIns="137160" rtlCol="0" anchor="ctr">
            <a:normAutofit/>
          </a:bodyPr>
          <a:lstStyle/>
          <a:p>
            <a:endParaRPr lang="en-US"/>
          </a:p>
        </p:txBody>
      </p:sp>
      <p:sp>
        <p:nvSpPr>
          <p:cNvPr id="920" name="T920"/>
          <p:cNvSpPr txBox="1"/>
          <p:nvPr/>
        </p:nvSpPr>
        <p:spPr>
          <a:xfrm>
            <a:off x="6560000" y="4310000"/>
            <a:ext cx="5060000" cy="42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Only 3-5% additive</a:t>
            </a:r>
          </a:p>
        </p:txBody>
      </p:sp>
      <p:sp>
        <p:nvSpPr>
          <p:cNvPr id="921" name="T921"/>
          <p:cNvSpPr txBox="1"/>
          <p:nvPr/>
        </p:nvSpPr>
        <p:spPr>
          <a:xfrm>
            <a:off x="6560000" y="4770000"/>
            <a:ext cx="5060000" cy="420000"/>
          </a:xfrm>
          <a:prstGeom prst="rect">
            <a:avLst/>
          </a:prstGeom>
          <a:noFill/>
          <a:ln>
            <a:noFill/>
          </a:ln>
        </p:spPr>
        <p:txBody>
          <a:bodyPr wrap="square" lIns="0" rIns="0" rtlCol="0" anchor="t">
            <a:normAutofit/>
          </a:bodyPr>
          <a:lstStyle/>
          <a:p>
            <a:pPr algn="l">
              <a:buNone/>
            </a:pPr>
            <a:r>
              <a:rPr lang="en-US" sz="1400" b="0">
                <a:solidFill>
                  <a:srgbClr val="C6CCD1"/>
                </a:solidFill>
                <a:latin typeface="Tw Cen MT" panose="020B0602020104020603" pitchFamily="34" charset="0"/>
              </a:rPr>
              <a:t>a small mineral dose is enough to condition the ash</a:t>
            </a:r>
          </a:p>
        </p:txBody>
      </p:sp>
      <p:sp>
        <p:nvSpPr>
          <p:cNvPr id="922" name="S922"/>
          <p:cNvSpPr/>
          <p:nvPr/>
        </p:nvSpPr>
        <p:spPr>
          <a:xfrm>
            <a:off x="6300000" y="5380000"/>
            <a:ext cx="5560000" cy="480000"/>
          </a:xfrm>
          <a:prstGeom prst="roundRect">
            <a:avLst>
              <a:gd name="adj" fmla="val 8000"/>
            </a:avLst>
          </a:prstGeom>
          <a:solidFill>
            <a:srgbClr val="E0851B"/>
          </a:solidFill>
          <a:ln>
            <a:noFill/>
          </a:ln>
        </p:spPr>
        <p:txBody>
          <a:bodyPr wrap="square" lIns="137160" rIns="137160" rtlCol="0" anchor="ctr">
            <a:normAutofit/>
          </a:bodyPr>
          <a:lstStyle/>
          <a:p>
            <a:pPr algn="ctr">
              <a:buNone/>
            </a:pPr>
            <a:r>
              <a:rPr lang="en-US" sz="1800" b="1">
                <a:solidFill>
                  <a:srgbClr val="FFFFFF"/>
                </a:solidFill>
                <a:latin typeface="Tw Cen MT" panose="020B0602020104020603" pitchFamily="34" charset="0"/>
              </a:rPr>
              <a:t>Ash chemistry can be managed.</a:t>
            </a:r>
          </a:p>
        </p:txBody>
      </p:sp>
    </p:spTree>
    <p:extLst>
      <p:ext uri="{BB962C8B-B14F-4D97-AF65-F5344CB8AC3E}">
        <p14:creationId xmlns:p14="http://schemas.microsoft.com/office/powerpoint/2010/main" val="7500168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 grpId="0"/>
      <p:bldP spid="913" grpId="0"/>
      <p:bldP spid="916" grpId="0"/>
      <p:bldP spid="917" grpId="0"/>
      <p:bldP spid="920" grpId="0"/>
      <p:bldP spid="92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1" name="T301"/>
          <p:cNvSpPr txBox="1"/>
          <p:nvPr/>
        </p:nvSpPr>
        <p:spPr>
          <a:xfrm>
            <a:off x="220912" y="195498"/>
            <a:ext cx="8789923"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Beyond a performance number</a:t>
            </a:r>
          </a:p>
        </p:txBody>
      </p:sp>
      <p:sp>
        <p:nvSpPr>
          <p:cNvPr id="302" name="S302"/>
          <p:cNvSpPr/>
          <p:nvPr/>
        </p:nvSpPr>
        <p:spPr>
          <a:xfrm>
            <a:off x="230000" y="680000"/>
            <a:ext cx="1150000" cy="55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3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The real outcome is not a single figure </a:t>
            </a:r>
            <a:r>
              <a:rPr lang="en-US" sz="1800">
                <a:solidFill>
                  <a:srgbClr val="373D42"/>
                </a:solidFill>
                <a:latin typeface="Tw Cen MT" panose="020B0602020104020603" pitchFamily="34" charset="0"/>
              </a:rPr>
              <a:t>- it is a defined application window</a:t>
            </a:r>
          </a:p>
        </p:txBody>
      </p:sp>
      <p:sp>
        <p:nvSpPr>
          <p:cNvPr id="304" name="S304"/>
          <p:cNvSpPr/>
          <p:nvPr/>
        </p:nvSpPr>
        <p:spPr>
          <a:xfrm>
            <a:off x="330000" y="1430000"/>
            <a:ext cx="5500000" cy="1500000"/>
          </a:xfrm>
          <a:prstGeom prst="roundRect">
            <a:avLst>
              <a:gd name="adj" fmla="val 12000"/>
            </a:avLst>
          </a:prstGeom>
          <a:solidFill>
            <a:srgbClr val="F4F5F6"/>
          </a:solidFill>
          <a:ln>
            <a:noFill/>
          </a:ln>
        </p:spPr>
        <p:txBody>
          <a:bodyPr wrap="square" lIns="91440" rIns="91440" rtlCol="0" anchor="ctr">
            <a:normAutofit/>
          </a:bodyPr>
          <a:lstStyle/>
          <a:p>
            <a:endParaRPr lang="en-US"/>
          </a:p>
        </p:txBody>
      </p:sp>
      <p:sp>
        <p:nvSpPr>
          <p:cNvPr id="305" name="T305"/>
          <p:cNvSpPr txBox="1"/>
          <p:nvPr/>
        </p:nvSpPr>
        <p:spPr>
          <a:xfrm>
            <a:off x="630000" y="1600000"/>
            <a:ext cx="4900000" cy="380000"/>
          </a:xfrm>
          <a:prstGeom prst="rect">
            <a:avLst/>
          </a:prstGeom>
          <a:noFill/>
          <a:ln>
            <a:noFill/>
          </a:ln>
        </p:spPr>
        <p:txBody>
          <a:bodyPr wrap="square" lIns="0" rIns="0" rtlCol="0" anchor="t">
            <a:normAutofit/>
          </a:bodyPr>
          <a:lstStyle/>
          <a:p>
            <a:pPr algn="l">
              <a:buNone/>
            </a:pPr>
            <a:r>
              <a:rPr lang="en-US" sz="1400" b="1">
                <a:solidFill>
                  <a:srgbClr val="8A9196"/>
                </a:solidFill>
                <a:latin typeface="Tw Cen MT" panose="020B0602020104020603" pitchFamily="34" charset="0"/>
              </a:rPr>
              <a:t>NOT THIS</a:t>
            </a:r>
          </a:p>
        </p:txBody>
      </p:sp>
      <p:sp>
        <p:nvSpPr>
          <p:cNvPr id="306" name="T306"/>
          <p:cNvSpPr txBox="1"/>
          <p:nvPr/>
        </p:nvSpPr>
        <p:spPr>
          <a:xfrm>
            <a:off x="630000" y="2000000"/>
            <a:ext cx="4900000" cy="700000"/>
          </a:xfrm>
          <a:prstGeom prst="rect">
            <a:avLst/>
          </a:prstGeom>
          <a:noFill/>
          <a:ln>
            <a:noFill/>
          </a:ln>
        </p:spPr>
        <p:txBody>
          <a:bodyPr wrap="square" lIns="0" rIns="0" rtlCol="0" anchor="t">
            <a:normAutofit/>
          </a:bodyPr>
          <a:lstStyle/>
          <a:p>
            <a:pPr algn="l">
              <a:buNone/>
            </a:pPr>
            <a:r>
              <a:rPr lang="en-US" sz="2000" b="1">
                <a:solidFill>
                  <a:srgbClr val="8A9196"/>
                </a:solidFill>
                <a:latin typeface="Tw Cen MT" panose="020B0602020104020603" pitchFamily="34" charset="0"/>
              </a:rPr>
              <a:t>"We reached 300 mg NOx."</a:t>
            </a:r>
          </a:p>
        </p:txBody>
      </p:sp>
      <p:sp>
        <p:nvSpPr>
          <p:cNvPr id="307" name="S307"/>
          <p:cNvSpPr/>
          <p:nvPr/>
        </p:nvSpPr>
        <p:spPr>
          <a:xfrm>
            <a:off x="6362000" y="1430000"/>
            <a:ext cx="5500000" cy="1500000"/>
          </a:xfrm>
          <a:prstGeom prst="roundRect">
            <a:avLst>
              <a:gd name="adj" fmla="val 12000"/>
            </a:avLst>
          </a:prstGeom>
          <a:solidFill>
            <a:srgbClr val="E0851B"/>
          </a:solidFill>
          <a:ln>
            <a:noFill/>
          </a:ln>
        </p:spPr>
        <p:txBody>
          <a:bodyPr wrap="square" lIns="91440" rIns="91440" rtlCol="0" anchor="ctr">
            <a:normAutofit/>
          </a:bodyPr>
          <a:lstStyle/>
          <a:p>
            <a:endParaRPr lang="en-US"/>
          </a:p>
        </p:txBody>
      </p:sp>
      <p:sp>
        <p:nvSpPr>
          <p:cNvPr id="308" name="T308"/>
          <p:cNvSpPr txBox="1"/>
          <p:nvPr/>
        </p:nvSpPr>
        <p:spPr>
          <a:xfrm>
            <a:off x="6662000" y="1600000"/>
            <a:ext cx="4900000" cy="380000"/>
          </a:xfrm>
          <a:prstGeom prst="rect">
            <a:avLst/>
          </a:prstGeom>
          <a:noFill/>
          <a:ln>
            <a:noFill/>
          </a:ln>
        </p:spPr>
        <p:txBody>
          <a:bodyPr wrap="square" lIns="0" rIns="0" rtlCol="0" anchor="t">
            <a:normAutofit/>
          </a:bodyPr>
          <a:lstStyle/>
          <a:p>
            <a:pPr algn="l">
              <a:buNone/>
            </a:pPr>
            <a:r>
              <a:rPr lang="en-US" sz="1400" b="1">
                <a:solidFill>
                  <a:srgbClr val="FFF3E2"/>
                </a:solidFill>
                <a:latin typeface="Tw Cen MT" panose="020B0602020104020603" pitchFamily="34" charset="0"/>
              </a:rPr>
              <a:t>BUT THIS</a:t>
            </a:r>
          </a:p>
        </p:txBody>
      </p:sp>
      <p:sp>
        <p:nvSpPr>
          <p:cNvPr id="309" name="T309"/>
          <p:cNvSpPr txBox="1"/>
          <p:nvPr/>
        </p:nvSpPr>
        <p:spPr>
          <a:xfrm>
            <a:off x="6662000" y="2000000"/>
            <a:ext cx="4900000" cy="700000"/>
          </a:xfrm>
          <a:prstGeom prst="rect">
            <a:avLst/>
          </a:prstGeom>
          <a:noFill/>
          <a:ln>
            <a:noFill/>
          </a:ln>
        </p:spPr>
        <p:txBody>
          <a:bodyPr wrap="square" lIns="0" rIns="0" rtlCol="0" anchor="t">
            <a:normAutofit lnSpcReduction="10000"/>
          </a:bodyPr>
          <a:lstStyle/>
          <a:p>
            <a:pPr algn="l">
              <a:buNone/>
            </a:pPr>
            <a:r>
              <a:rPr lang="en-US" sz="2000" b="1">
                <a:solidFill>
                  <a:srgbClr val="FFFFFF"/>
                </a:solidFill>
                <a:latin typeface="Tw Cen MT" panose="020B0602020104020603" pitchFamily="34" charset="0"/>
              </a:rPr>
              <a:t>"We started defining the application window."</a:t>
            </a:r>
          </a:p>
        </p:txBody>
      </p:sp>
      <p:sp>
        <p:nvSpPr>
          <p:cNvPr id="310" name="S310"/>
          <p:cNvSpPr/>
          <p:nvPr/>
        </p:nvSpPr>
        <p:spPr>
          <a:xfrm>
            <a:off x="330000" y="3300000"/>
            <a:ext cx="2146400" cy="19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311" name="S311"/>
          <p:cNvSpPr/>
          <p:nvPr/>
        </p:nvSpPr>
        <p:spPr>
          <a:xfrm>
            <a:off x="510000" y="3480000"/>
            <a:ext cx="420000" cy="420000"/>
          </a:xfrm>
          <a:prstGeom prst="ellipse">
            <a:avLst/>
          </a:prstGeom>
          <a:solidFill>
            <a:srgbClr val="E0851B"/>
          </a:solidFill>
          <a:ln>
            <a:noFill/>
          </a:ln>
        </p:spPr>
        <p:txBody>
          <a:bodyPr wrap="square" lIns="91440" rIns="91440" rtlCol="0" anchor="ctr">
            <a:normAutofit lnSpcReduction="10000"/>
          </a:bodyPr>
          <a:lstStyle/>
          <a:p>
            <a:pPr algn="ctr">
              <a:buNone/>
            </a:pPr>
            <a:r>
              <a:rPr lang="en-US" sz="1400" b="1">
                <a:solidFill>
                  <a:srgbClr val="FFFFFF"/>
                </a:solidFill>
                <a:latin typeface="Tw Cen MT" panose="020B0602020104020603" pitchFamily="34" charset="0"/>
              </a:rPr>
              <a:t>1</a:t>
            </a:r>
          </a:p>
        </p:txBody>
      </p:sp>
      <p:sp>
        <p:nvSpPr>
          <p:cNvPr id="312" name="T312"/>
          <p:cNvSpPr txBox="1"/>
          <p:nvPr/>
        </p:nvSpPr>
        <p:spPr>
          <a:xfrm>
            <a:off x="510000" y="4020000"/>
            <a:ext cx="1786400" cy="100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Fuel particle size distribution</a:t>
            </a:r>
          </a:p>
        </p:txBody>
      </p:sp>
      <p:sp>
        <p:nvSpPr>
          <p:cNvPr id="313" name="S313"/>
          <p:cNvSpPr/>
          <p:nvPr/>
        </p:nvSpPr>
        <p:spPr>
          <a:xfrm>
            <a:off x="2676400" y="3300000"/>
            <a:ext cx="2146400" cy="19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314" name="S314"/>
          <p:cNvSpPr/>
          <p:nvPr/>
        </p:nvSpPr>
        <p:spPr>
          <a:xfrm>
            <a:off x="2856400" y="3480000"/>
            <a:ext cx="420000" cy="420000"/>
          </a:xfrm>
          <a:prstGeom prst="ellipse">
            <a:avLst/>
          </a:prstGeom>
          <a:solidFill>
            <a:srgbClr val="E0851B"/>
          </a:solidFill>
          <a:ln>
            <a:noFill/>
          </a:ln>
        </p:spPr>
        <p:txBody>
          <a:bodyPr wrap="square" lIns="91440" rIns="91440" rtlCol="0" anchor="ctr">
            <a:normAutofit lnSpcReduction="10000"/>
          </a:bodyPr>
          <a:lstStyle/>
          <a:p>
            <a:pPr algn="ctr">
              <a:buNone/>
            </a:pPr>
            <a:r>
              <a:rPr lang="en-US" sz="1400" b="1">
                <a:solidFill>
                  <a:srgbClr val="FFFFFF"/>
                </a:solidFill>
                <a:latin typeface="Tw Cen MT" panose="020B0602020104020603" pitchFamily="34" charset="0"/>
              </a:rPr>
              <a:t>2</a:t>
            </a:r>
          </a:p>
        </p:txBody>
      </p:sp>
      <p:sp>
        <p:nvSpPr>
          <p:cNvPr id="315" name="T315"/>
          <p:cNvSpPr txBox="1"/>
          <p:nvPr/>
        </p:nvSpPr>
        <p:spPr>
          <a:xfrm>
            <a:off x="2856400" y="4020000"/>
            <a:ext cx="1786400" cy="100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Additive dosage</a:t>
            </a:r>
          </a:p>
        </p:txBody>
      </p:sp>
      <p:sp>
        <p:nvSpPr>
          <p:cNvPr id="316" name="S316"/>
          <p:cNvSpPr/>
          <p:nvPr/>
        </p:nvSpPr>
        <p:spPr>
          <a:xfrm>
            <a:off x="5022800" y="3300000"/>
            <a:ext cx="2146400" cy="19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317" name="S317"/>
          <p:cNvSpPr/>
          <p:nvPr/>
        </p:nvSpPr>
        <p:spPr>
          <a:xfrm>
            <a:off x="5202800" y="3480000"/>
            <a:ext cx="420000" cy="420000"/>
          </a:xfrm>
          <a:prstGeom prst="ellipse">
            <a:avLst/>
          </a:prstGeom>
          <a:solidFill>
            <a:srgbClr val="E0851B"/>
          </a:solidFill>
          <a:ln>
            <a:noFill/>
          </a:ln>
        </p:spPr>
        <p:txBody>
          <a:bodyPr wrap="square" lIns="91440" rIns="91440" rtlCol="0" anchor="ctr">
            <a:normAutofit lnSpcReduction="10000"/>
          </a:bodyPr>
          <a:lstStyle/>
          <a:p>
            <a:pPr algn="ctr">
              <a:buNone/>
            </a:pPr>
            <a:r>
              <a:rPr lang="en-US" sz="1400" b="1">
                <a:solidFill>
                  <a:srgbClr val="FFFFFF"/>
                </a:solidFill>
                <a:latin typeface="Tw Cen MT" panose="020B0602020104020603" pitchFamily="34" charset="0"/>
              </a:rPr>
              <a:t>3</a:t>
            </a:r>
          </a:p>
        </p:txBody>
      </p:sp>
      <p:sp>
        <p:nvSpPr>
          <p:cNvPr id="318" name="T318"/>
          <p:cNvSpPr txBox="1"/>
          <p:nvPr/>
        </p:nvSpPr>
        <p:spPr>
          <a:xfrm>
            <a:off x="5202800" y="4020000"/>
            <a:ext cx="1786400" cy="100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NOx performance</a:t>
            </a:r>
          </a:p>
        </p:txBody>
      </p:sp>
      <p:sp>
        <p:nvSpPr>
          <p:cNvPr id="319" name="S319"/>
          <p:cNvSpPr/>
          <p:nvPr/>
        </p:nvSpPr>
        <p:spPr>
          <a:xfrm>
            <a:off x="7369200" y="3300000"/>
            <a:ext cx="2146400" cy="19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320" name="S320"/>
          <p:cNvSpPr/>
          <p:nvPr/>
        </p:nvSpPr>
        <p:spPr>
          <a:xfrm>
            <a:off x="7549200" y="3480000"/>
            <a:ext cx="420000" cy="420000"/>
          </a:xfrm>
          <a:prstGeom prst="ellipse">
            <a:avLst/>
          </a:prstGeom>
          <a:solidFill>
            <a:srgbClr val="E0851B"/>
          </a:solidFill>
          <a:ln>
            <a:noFill/>
          </a:ln>
        </p:spPr>
        <p:txBody>
          <a:bodyPr wrap="square" lIns="91440" rIns="91440" rtlCol="0" anchor="ctr">
            <a:normAutofit lnSpcReduction="10000"/>
          </a:bodyPr>
          <a:lstStyle/>
          <a:p>
            <a:pPr algn="ctr">
              <a:buNone/>
            </a:pPr>
            <a:r>
              <a:rPr lang="en-US" sz="1400" b="1">
                <a:solidFill>
                  <a:srgbClr val="FFFFFF"/>
                </a:solidFill>
                <a:latin typeface="Tw Cen MT" panose="020B0602020104020603" pitchFamily="34" charset="0"/>
              </a:rPr>
              <a:t>4</a:t>
            </a:r>
          </a:p>
        </p:txBody>
      </p:sp>
      <p:sp>
        <p:nvSpPr>
          <p:cNvPr id="321" name="T321"/>
          <p:cNvSpPr txBox="1"/>
          <p:nvPr/>
        </p:nvSpPr>
        <p:spPr>
          <a:xfrm>
            <a:off x="7549200" y="4020000"/>
            <a:ext cx="1786400" cy="100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LOI balance</a:t>
            </a:r>
          </a:p>
        </p:txBody>
      </p:sp>
      <p:sp>
        <p:nvSpPr>
          <p:cNvPr id="322" name="S322"/>
          <p:cNvSpPr/>
          <p:nvPr/>
        </p:nvSpPr>
        <p:spPr>
          <a:xfrm>
            <a:off x="9715600" y="3300000"/>
            <a:ext cx="2146400" cy="19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323" name="S323"/>
          <p:cNvSpPr/>
          <p:nvPr/>
        </p:nvSpPr>
        <p:spPr>
          <a:xfrm>
            <a:off x="9895600" y="3480000"/>
            <a:ext cx="420000" cy="420000"/>
          </a:xfrm>
          <a:prstGeom prst="ellipse">
            <a:avLst/>
          </a:prstGeom>
          <a:solidFill>
            <a:srgbClr val="E0851B"/>
          </a:solidFill>
          <a:ln>
            <a:noFill/>
          </a:ln>
        </p:spPr>
        <p:txBody>
          <a:bodyPr wrap="square" lIns="91440" rIns="91440" rtlCol="0" anchor="ctr">
            <a:normAutofit lnSpcReduction="10000"/>
          </a:bodyPr>
          <a:lstStyle/>
          <a:p>
            <a:pPr algn="ctr">
              <a:buNone/>
            </a:pPr>
            <a:r>
              <a:rPr lang="en-US" sz="1400" b="1">
                <a:solidFill>
                  <a:srgbClr val="FFFFFF"/>
                </a:solidFill>
                <a:latin typeface="Tw Cen MT" panose="020B0602020104020603" pitchFamily="34" charset="0"/>
              </a:rPr>
              <a:t>5</a:t>
            </a:r>
          </a:p>
        </p:txBody>
      </p:sp>
      <p:sp>
        <p:nvSpPr>
          <p:cNvPr id="324" name="T324"/>
          <p:cNvSpPr txBox="1"/>
          <p:nvPr/>
        </p:nvSpPr>
        <p:spPr>
          <a:xfrm>
            <a:off x="9895600" y="4020000"/>
            <a:ext cx="1786400" cy="100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Load range</a:t>
            </a:r>
          </a:p>
        </p:txBody>
      </p:sp>
      <p:sp>
        <p:nvSpPr>
          <p:cNvPr id="325" name="S325"/>
          <p:cNvSpPr/>
          <p:nvPr/>
        </p:nvSpPr>
        <p:spPr>
          <a:xfrm>
            <a:off x="330000" y="5330000"/>
            <a:ext cx="11532000" cy="640000"/>
          </a:xfrm>
          <a:prstGeom prst="roundRect">
            <a:avLst>
              <a:gd name="adj" fmla="val 12000"/>
            </a:avLst>
          </a:prstGeom>
          <a:solidFill>
            <a:srgbClr val="373D42"/>
          </a:solidFill>
          <a:ln>
            <a:noFill/>
          </a:ln>
        </p:spPr>
        <p:txBody>
          <a:bodyPr wrap="square" lIns="91440" rIns="91440" rtlCol="0" anchor="ctr">
            <a:normAutofit/>
          </a:bodyPr>
          <a:lstStyle/>
          <a:p>
            <a:pPr algn="ctr">
              <a:buNone/>
            </a:pPr>
            <a:r>
              <a:rPr lang="en-US" sz="1700" b="1">
                <a:solidFill>
                  <a:srgbClr val="FFFFFF"/>
                </a:solidFill>
                <a:latin typeface="Tw Cen MT" panose="020B0602020104020603" pitchFamily="34" charset="0"/>
              </a:rPr>
              <a:t>We are no longer proving feasibility. We are optimizing the operating window.</a:t>
            </a:r>
          </a:p>
        </p:txBody>
      </p:sp>
    </p:spTree>
    <p:extLst>
      <p:ext uri="{BB962C8B-B14F-4D97-AF65-F5344CB8AC3E}">
        <p14:creationId xmlns:p14="http://schemas.microsoft.com/office/powerpoint/2010/main" val="38680516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p:bldP spid="315" grpId="0"/>
      <p:bldP spid="318" grpId="0"/>
      <p:bldP spid="321" grpId="0"/>
      <p:bldP spid="32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01" name="T2501"/>
          <p:cNvSpPr txBox="1"/>
          <p:nvPr/>
        </p:nvSpPr>
        <p:spPr>
          <a:xfrm>
            <a:off x="220912" y="195498"/>
            <a:ext cx="10200000"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The key engineering trade-off</a:t>
            </a:r>
          </a:p>
        </p:txBody>
      </p:sp>
      <p:sp>
        <p:nvSpPr>
          <p:cNvPr id="2502" name="S2502"/>
          <p:cNvSpPr/>
          <p:nvPr/>
        </p:nvSpPr>
        <p:spPr>
          <a:xfrm>
            <a:off x="230000" y="680000"/>
            <a:ext cx="1150000" cy="55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5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Fuel staging is the dial </a:t>
            </a:r>
            <a:r>
              <a:rPr lang="en-US" sz="1800">
                <a:solidFill>
                  <a:srgbClr val="373D42"/>
                </a:solidFill>
                <a:latin typeface="Tw Cen MT" panose="020B0602020104020603" pitchFamily="34" charset="0"/>
              </a:rPr>
              <a:t>- turn it up for low NOx, down for clean burn-out</a:t>
            </a:r>
          </a:p>
        </p:txBody>
      </p:sp>
      <p:sp>
        <p:nvSpPr>
          <p:cNvPr id="2504" name="S2504"/>
          <p:cNvSpPr/>
          <p:nvPr/>
        </p:nvSpPr>
        <p:spPr>
          <a:xfrm>
            <a:off x="330000" y="1450000"/>
            <a:ext cx="5400000" cy="215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505" name="S2505"/>
          <p:cNvSpPr/>
          <p:nvPr/>
        </p:nvSpPr>
        <p:spPr>
          <a:xfrm>
            <a:off x="330000" y="1450000"/>
            <a:ext cx="5400000" cy="90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506" name="T2506"/>
          <p:cNvSpPr txBox="1"/>
          <p:nvPr/>
        </p:nvSpPr>
        <p:spPr>
          <a:xfrm>
            <a:off x="590000" y="1660000"/>
            <a:ext cx="4880000" cy="38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MORE FUEL STAGING</a:t>
            </a:r>
          </a:p>
        </p:txBody>
      </p:sp>
      <p:sp>
        <p:nvSpPr>
          <p:cNvPr id="2507" name="T2507"/>
          <p:cNvSpPr txBox="1"/>
          <p:nvPr/>
        </p:nvSpPr>
        <p:spPr>
          <a:xfrm>
            <a:off x="590000" y="2080000"/>
            <a:ext cx="4880000" cy="420000"/>
          </a:xfrm>
          <a:prstGeom prst="rect">
            <a:avLst/>
          </a:prstGeom>
          <a:noFill/>
          <a:ln>
            <a:noFill/>
          </a:ln>
        </p:spPr>
        <p:txBody>
          <a:bodyPr wrap="square" lIns="0" rIns="0" rtlCol="0" anchor="t">
            <a:normAutofit/>
          </a:bodyPr>
          <a:lstStyle/>
          <a:p>
            <a:pPr algn="l">
              <a:buNone/>
            </a:pPr>
            <a:r>
              <a:rPr lang="en-US" sz="2000" b="1">
                <a:solidFill>
                  <a:srgbClr val="373D42"/>
                </a:solidFill>
                <a:latin typeface="Tw Cen MT" panose="020B0602020104020603" pitchFamily="34" charset="0"/>
              </a:rPr>
              <a:t>Lower NOx</a:t>
            </a:r>
          </a:p>
        </p:txBody>
      </p:sp>
      <p:sp>
        <p:nvSpPr>
          <p:cNvPr id="2508" name="T2508"/>
          <p:cNvSpPr txBox="1"/>
          <p:nvPr/>
        </p:nvSpPr>
        <p:spPr>
          <a:xfrm>
            <a:off x="590000" y="2560000"/>
            <a:ext cx="4880000" cy="900000"/>
          </a:xfrm>
          <a:prstGeom prst="rect">
            <a:avLst/>
          </a:prstGeom>
          <a:noFill/>
          <a:ln>
            <a:noFill/>
          </a:ln>
        </p:spPr>
        <p:txBody>
          <a:bodyPr wrap="square" lIns="0" rIns="0" rtlCol="0" anchor="t">
            <a:normAutofit/>
          </a:bodyPr>
          <a:lstStyle/>
          <a:p>
            <a:pPr algn="l">
              <a:buNone/>
            </a:pPr>
            <a:r>
              <a:rPr lang="en-US" sz="1500" b="0">
                <a:solidFill>
                  <a:srgbClr val="8A9196"/>
                </a:solidFill>
                <a:latin typeface="Tw Cen MT" panose="020B0602020104020603" pitchFamily="34" charset="0"/>
              </a:rPr>
              <a:t>A cooler, fuel-rich stage keeps nitrogen from converting to NOx - but burn-out gets harder.</a:t>
            </a:r>
          </a:p>
        </p:txBody>
      </p:sp>
      <p:sp>
        <p:nvSpPr>
          <p:cNvPr id="2509" name="S2509"/>
          <p:cNvSpPr/>
          <p:nvPr/>
        </p:nvSpPr>
        <p:spPr>
          <a:xfrm>
            <a:off x="6462000" y="1450000"/>
            <a:ext cx="5400000" cy="215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510" name="S2510"/>
          <p:cNvSpPr/>
          <p:nvPr/>
        </p:nvSpPr>
        <p:spPr>
          <a:xfrm>
            <a:off x="6462000" y="1450000"/>
            <a:ext cx="5400000" cy="90000"/>
          </a:xfrm>
          <a:prstGeom prst="rect">
            <a:avLst/>
          </a:prstGeom>
          <a:solidFill>
            <a:srgbClr val="373D42"/>
          </a:solidFill>
          <a:ln>
            <a:noFill/>
          </a:ln>
        </p:spPr>
        <p:txBody>
          <a:bodyPr wrap="square" lIns="91440" rIns="91440" rtlCol="0" anchor="ctr">
            <a:normAutofit fontScale="25000" lnSpcReduction="20000"/>
          </a:bodyPr>
          <a:lstStyle/>
          <a:p>
            <a:endParaRPr lang="en-US"/>
          </a:p>
        </p:txBody>
      </p:sp>
      <p:sp>
        <p:nvSpPr>
          <p:cNvPr id="2511" name="T2511"/>
          <p:cNvSpPr txBox="1"/>
          <p:nvPr/>
        </p:nvSpPr>
        <p:spPr>
          <a:xfrm>
            <a:off x="6722000" y="1660000"/>
            <a:ext cx="4880000" cy="380000"/>
          </a:xfrm>
          <a:prstGeom prst="rect">
            <a:avLst/>
          </a:prstGeom>
          <a:noFill/>
          <a:ln>
            <a:noFill/>
          </a:ln>
        </p:spPr>
        <p:txBody>
          <a:bodyPr wrap="square" lIns="0" rIns="0" rtlCol="0" anchor="t">
            <a:normAutofit/>
          </a:bodyPr>
          <a:lstStyle/>
          <a:p>
            <a:pPr algn="l">
              <a:buNone/>
            </a:pPr>
            <a:r>
              <a:rPr lang="en-US" sz="1700" b="1">
                <a:solidFill>
                  <a:srgbClr val="373D42"/>
                </a:solidFill>
                <a:latin typeface="Tw Cen MT" panose="020B0602020104020603" pitchFamily="34" charset="0"/>
              </a:rPr>
              <a:t>LESS FUEL STAGING</a:t>
            </a:r>
          </a:p>
        </p:txBody>
      </p:sp>
      <p:sp>
        <p:nvSpPr>
          <p:cNvPr id="2512" name="T2512"/>
          <p:cNvSpPr txBox="1"/>
          <p:nvPr/>
        </p:nvSpPr>
        <p:spPr>
          <a:xfrm>
            <a:off x="6722000" y="2080000"/>
            <a:ext cx="4880000" cy="420000"/>
          </a:xfrm>
          <a:prstGeom prst="rect">
            <a:avLst/>
          </a:prstGeom>
          <a:noFill/>
          <a:ln>
            <a:noFill/>
          </a:ln>
        </p:spPr>
        <p:txBody>
          <a:bodyPr wrap="square" lIns="0" rIns="0" rtlCol="0" anchor="t">
            <a:normAutofit/>
          </a:bodyPr>
          <a:lstStyle/>
          <a:p>
            <a:pPr algn="l">
              <a:buNone/>
            </a:pPr>
            <a:r>
              <a:rPr lang="en-US" sz="2000" b="1">
                <a:solidFill>
                  <a:srgbClr val="373D42"/>
                </a:solidFill>
                <a:latin typeface="Tw Cen MT" panose="020B0602020104020603" pitchFamily="34" charset="0"/>
              </a:rPr>
              <a:t>Lower LOI</a:t>
            </a:r>
          </a:p>
        </p:txBody>
      </p:sp>
      <p:sp>
        <p:nvSpPr>
          <p:cNvPr id="2513" name="T2513"/>
          <p:cNvSpPr txBox="1"/>
          <p:nvPr/>
        </p:nvSpPr>
        <p:spPr>
          <a:xfrm>
            <a:off x="6722000" y="2560000"/>
            <a:ext cx="4880000" cy="900000"/>
          </a:xfrm>
          <a:prstGeom prst="rect">
            <a:avLst/>
          </a:prstGeom>
          <a:noFill/>
          <a:ln>
            <a:noFill/>
          </a:ln>
        </p:spPr>
        <p:txBody>
          <a:bodyPr wrap="square" lIns="0" rIns="0" rtlCol="0" anchor="t">
            <a:normAutofit/>
          </a:bodyPr>
          <a:lstStyle/>
          <a:p>
            <a:pPr algn="l">
              <a:buNone/>
            </a:pPr>
            <a:r>
              <a:rPr lang="en-US" sz="1500" b="0">
                <a:solidFill>
                  <a:srgbClr val="8A9196"/>
                </a:solidFill>
                <a:latin typeface="Tw Cen MT" panose="020B0602020104020603" pitchFamily="34" charset="0"/>
              </a:rPr>
              <a:t>More oxygen early in the flame burns the residue out completely - but NOx rises with it.</a:t>
            </a:r>
          </a:p>
        </p:txBody>
      </p:sp>
      <p:sp>
        <p:nvSpPr>
          <p:cNvPr id="2514" name="S2514"/>
          <p:cNvSpPr/>
          <p:nvPr/>
        </p:nvSpPr>
        <p:spPr>
          <a:xfrm>
            <a:off x="5830000" y="2250000"/>
            <a:ext cx="632000" cy="632000"/>
          </a:xfrm>
          <a:prstGeom prst="ellipse">
            <a:avLst/>
          </a:prstGeom>
          <a:solidFill>
            <a:srgbClr val="373D42"/>
          </a:solidFill>
          <a:ln>
            <a:noFill/>
          </a:ln>
        </p:spPr>
        <p:txBody>
          <a:bodyPr wrap="square" lIns="91440" rIns="91440" rtlCol="0" anchor="ctr">
            <a:normAutofit/>
          </a:bodyPr>
          <a:lstStyle/>
          <a:p>
            <a:pPr algn="ctr">
              <a:buNone/>
            </a:pPr>
            <a:r>
              <a:rPr lang="en-US" sz="1600" b="1">
                <a:solidFill>
                  <a:srgbClr val="FFFFFF"/>
                </a:solidFill>
                <a:latin typeface="Tw Cen MT" panose="020B0602020104020603" pitchFamily="34" charset="0"/>
              </a:rPr>
              <a:t>vs</a:t>
            </a:r>
          </a:p>
        </p:txBody>
      </p:sp>
      <p:sp>
        <p:nvSpPr>
          <p:cNvPr id="2515" name="S2515"/>
          <p:cNvSpPr/>
          <p:nvPr/>
        </p:nvSpPr>
        <p:spPr>
          <a:xfrm>
            <a:off x="330000" y="3760000"/>
            <a:ext cx="3744000" cy="1150000"/>
          </a:xfrm>
          <a:prstGeom prst="roundRect">
            <a:avLst>
              <a:gd name="adj" fmla="val 12000"/>
            </a:avLst>
          </a:prstGeom>
          <a:solidFill>
            <a:srgbClr val="F4F5F6"/>
          </a:solidFill>
          <a:ln>
            <a:noFill/>
          </a:ln>
        </p:spPr>
        <p:txBody>
          <a:bodyPr wrap="square" lIns="91440" rIns="91440" rtlCol="0" anchor="ctr">
            <a:normAutofit/>
          </a:bodyPr>
          <a:lstStyle/>
          <a:p>
            <a:endParaRPr lang="en-US"/>
          </a:p>
        </p:txBody>
      </p:sp>
      <p:sp>
        <p:nvSpPr>
          <p:cNvPr id="2516" name="T2516"/>
          <p:cNvSpPr txBox="1"/>
          <p:nvPr/>
        </p:nvSpPr>
        <p:spPr>
          <a:xfrm>
            <a:off x="590000" y="3900000"/>
            <a:ext cx="3224000" cy="38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NOx target met</a:t>
            </a:r>
          </a:p>
        </p:txBody>
      </p:sp>
      <p:sp>
        <p:nvSpPr>
          <p:cNvPr id="2517" name="T2517"/>
          <p:cNvSpPr txBox="1"/>
          <p:nvPr/>
        </p:nvSpPr>
        <p:spPr>
          <a:xfrm>
            <a:off x="590000" y="4320000"/>
            <a:ext cx="3224000" cy="460000"/>
          </a:xfrm>
          <a:prstGeom prst="rect">
            <a:avLst/>
          </a:prstGeom>
          <a:noFill/>
          <a:ln>
            <a:noFill/>
          </a:ln>
        </p:spPr>
        <p:txBody>
          <a:bodyPr wrap="square" lIns="0" rIns="0" rtlCol="0" anchor="t">
            <a:normAutofit/>
          </a:bodyPr>
          <a:lstStyle/>
          <a:p>
            <a:pPr algn="l">
              <a:buNone/>
            </a:pPr>
            <a:r>
              <a:rPr lang="en-US" sz="1500" b="0">
                <a:solidFill>
                  <a:srgbClr val="373D42"/>
                </a:solidFill>
                <a:latin typeface="Tw Cen MT" panose="020B0602020104020603" pitchFamily="34" charset="0"/>
              </a:rPr>
              <a:t>&lt;300 mg/Nm3 @6% O2, no deNOx</a:t>
            </a:r>
          </a:p>
        </p:txBody>
      </p:sp>
      <p:sp>
        <p:nvSpPr>
          <p:cNvPr id="2518" name="S2518"/>
          <p:cNvSpPr/>
          <p:nvPr/>
        </p:nvSpPr>
        <p:spPr>
          <a:xfrm>
            <a:off x="4274000" y="3760000"/>
            <a:ext cx="3744000" cy="1150000"/>
          </a:xfrm>
          <a:prstGeom prst="roundRect">
            <a:avLst>
              <a:gd name="adj" fmla="val 12000"/>
            </a:avLst>
          </a:prstGeom>
          <a:solidFill>
            <a:srgbClr val="F4F5F6"/>
          </a:solidFill>
          <a:ln>
            <a:noFill/>
          </a:ln>
        </p:spPr>
        <p:txBody>
          <a:bodyPr wrap="square" lIns="91440" rIns="91440" rtlCol="0" anchor="ctr">
            <a:normAutofit/>
          </a:bodyPr>
          <a:lstStyle/>
          <a:p>
            <a:endParaRPr lang="en-US"/>
          </a:p>
        </p:txBody>
      </p:sp>
      <p:sp>
        <p:nvSpPr>
          <p:cNvPr id="2519" name="T2519"/>
          <p:cNvSpPr txBox="1"/>
          <p:nvPr/>
        </p:nvSpPr>
        <p:spPr>
          <a:xfrm>
            <a:off x="4534000" y="3900000"/>
            <a:ext cx="3224000" cy="38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Burn-out held</a:t>
            </a:r>
          </a:p>
        </p:txBody>
      </p:sp>
      <p:sp>
        <p:nvSpPr>
          <p:cNvPr id="2520" name="T2520"/>
          <p:cNvSpPr txBox="1"/>
          <p:nvPr/>
        </p:nvSpPr>
        <p:spPr>
          <a:xfrm>
            <a:off x="4534000" y="4320000"/>
            <a:ext cx="3224000" cy="460000"/>
          </a:xfrm>
          <a:prstGeom prst="rect">
            <a:avLst/>
          </a:prstGeom>
          <a:noFill/>
          <a:ln>
            <a:noFill/>
          </a:ln>
        </p:spPr>
        <p:txBody>
          <a:bodyPr wrap="square" lIns="0" rIns="0" rtlCol="0" anchor="t">
            <a:normAutofit/>
          </a:bodyPr>
          <a:lstStyle/>
          <a:p>
            <a:pPr algn="l">
              <a:buNone/>
            </a:pPr>
            <a:r>
              <a:rPr lang="en-US" sz="1500" b="0">
                <a:solidFill>
                  <a:srgbClr val="373D42"/>
                </a:solidFill>
                <a:latin typeface="Tw Cen MT" panose="020B0602020104020603" pitchFamily="34" charset="0"/>
              </a:rPr>
              <a:t>LOI stays inside the target band</a:t>
            </a:r>
          </a:p>
        </p:txBody>
      </p:sp>
      <p:sp>
        <p:nvSpPr>
          <p:cNvPr id="2521" name="S2521"/>
          <p:cNvSpPr/>
          <p:nvPr/>
        </p:nvSpPr>
        <p:spPr>
          <a:xfrm>
            <a:off x="8218000" y="3760000"/>
            <a:ext cx="3744000" cy="1150000"/>
          </a:xfrm>
          <a:prstGeom prst="roundRect">
            <a:avLst>
              <a:gd name="adj" fmla="val 12000"/>
            </a:avLst>
          </a:prstGeom>
          <a:solidFill>
            <a:srgbClr val="F4F5F6"/>
          </a:solidFill>
          <a:ln>
            <a:noFill/>
          </a:ln>
        </p:spPr>
        <p:txBody>
          <a:bodyPr wrap="square" lIns="91440" rIns="91440" rtlCol="0" anchor="ctr">
            <a:normAutofit/>
          </a:bodyPr>
          <a:lstStyle/>
          <a:p>
            <a:endParaRPr lang="en-US"/>
          </a:p>
        </p:txBody>
      </p:sp>
      <p:sp>
        <p:nvSpPr>
          <p:cNvPr id="2522" name="T2522"/>
          <p:cNvSpPr txBox="1"/>
          <p:nvPr/>
        </p:nvSpPr>
        <p:spPr>
          <a:xfrm>
            <a:off x="8478000" y="3900000"/>
            <a:ext cx="3224000" cy="380000"/>
          </a:xfrm>
          <a:prstGeom prst="rect">
            <a:avLst/>
          </a:prstGeom>
          <a:noFill/>
          <a:ln>
            <a:noFill/>
          </a:ln>
        </p:spPr>
        <p:txBody>
          <a:bodyPr wrap="square" lIns="0" rIns="0" rtlCol="0" anchor="t">
            <a:normAutofit/>
          </a:bodyPr>
          <a:lstStyle/>
          <a:p>
            <a:pPr algn="l">
              <a:buNone/>
            </a:pPr>
            <a:r>
              <a:rPr lang="en-US" sz="1700" b="1">
                <a:solidFill>
                  <a:srgbClr val="E0851B"/>
                </a:solidFill>
                <a:latin typeface="Tw Cen MT" panose="020B0602020104020603" pitchFamily="34" charset="0"/>
              </a:rPr>
              <a:t>Across the load range</a:t>
            </a:r>
          </a:p>
        </p:txBody>
      </p:sp>
      <p:sp>
        <p:nvSpPr>
          <p:cNvPr id="2523" name="T2523"/>
          <p:cNvSpPr txBox="1"/>
          <p:nvPr/>
        </p:nvSpPr>
        <p:spPr>
          <a:xfrm>
            <a:off x="8478000" y="4320000"/>
            <a:ext cx="3224000" cy="460000"/>
          </a:xfrm>
          <a:prstGeom prst="rect">
            <a:avLst/>
          </a:prstGeom>
          <a:noFill/>
          <a:ln>
            <a:noFill/>
          </a:ln>
        </p:spPr>
        <p:txBody>
          <a:bodyPr wrap="square" lIns="0" rIns="0" rtlCol="0" anchor="t">
            <a:normAutofit/>
          </a:bodyPr>
          <a:lstStyle/>
          <a:p>
            <a:pPr algn="l">
              <a:buNone/>
            </a:pPr>
            <a:r>
              <a:rPr lang="en-US" sz="1500" b="0">
                <a:solidFill>
                  <a:srgbClr val="373D42"/>
                </a:solidFill>
                <a:latin typeface="Tw Cen MT" panose="020B0602020104020603" pitchFamily="34" charset="0"/>
              </a:rPr>
              <a:t>verified from 60 to 100% load</a:t>
            </a:r>
          </a:p>
        </p:txBody>
      </p:sp>
      <p:sp>
        <p:nvSpPr>
          <p:cNvPr id="2524" name="S2524"/>
          <p:cNvSpPr/>
          <p:nvPr/>
        </p:nvSpPr>
        <p:spPr>
          <a:xfrm>
            <a:off x="330000" y="5120000"/>
            <a:ext cx="11532000" cy="620000"/>
          </a:xfrm>
          <a:prstGeom prst="roundRect">
            <a:avLst>
              <a:gd name="adj" fmla="val 12000"/>
            </a:avLst>
          </a:prstGeom>
          <a:solidFill>
            <a:srgbClr val="373D42"/>
          </a:solidFill>
          <a:ln>
            <a:noFill/>
          </a:ln>
        </p:spPr>
        <p:txBody>
          <a:bodyPr wrap="square" lIns="91440" rIns="91440" rtlCol="0" anchor="ctr">
            <a:normAutofit/>
          </a:bodyPr>
          <a:lstStyle/>
          <a:p>
            <a:pPr algn="ctr">
              <a:buNone/>
            </a:pPr>
            <a:r>
              <a:rPr lang="en-US" sz="1700" b="1">
                <a:solidFill>
                  <a:srgbClr val="FFFFFF"/>
                </a:solidFill>
                <a:latin typeface="Tw Cen MT" panose="020B0602020104020603" pitchFamily="34" charset="0"/>
              </a:rPr>
              <a:t>Set the staging rate and you set both numbers - that balance is what we now control.</a:t>
            </a:r>
          </a:p>
        </p:txBody>
      </p:sp>
    </p:spTree>
    <p:extLst>
      <p:ext uri="{BB962C8B-B14F-4D97-AF65-F5344CB8AC3E}">
        <p14:creationId xmlns:p14="http://schemas.microsoft.com/office/powerpoint/2010/main" val="39966741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0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0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0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0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4" grpId="0" animBg="1"/>
      <p:bldP spid="2505" grpId="0" animBg="1"/>
      <p:bldP spid="2506" grpId="0"/>
      <p:bldP spid="2507" grpId="0"/>
      <p:bldP spid="2508" grpId="0"/>
      <p:bldP spid="2509" grpId="0" animBg="1"/>
      <p:bldP spid="2510" grpId="0" animBg="1"/>
      <p:bldP spid="2511" grpId="0"/>
      <p:bldP spid="2512" grpId="0"/>
      <p:bldP spid="2513" grpId="0"/>
      <p:bldP spid="25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01" name="T2701"/>
          <p:cNvSpPr txBox="1"/>
          <p:nvPr/>
        </p:nvSpPr>
        <p:spPr>
          <a:xfrm>
            <a:off x="220912" y="195498"/>
            <a:ext cx="10200000"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Finer fuel widens the staging window</a:t>
            </a:r>
          </a:p>
        </p:txBody>
      </p:sp>
      <p:sp>
        <p:nvSpPr>
          <p:cNvPr id="2702" name="S2702"/>
          <p:cNvSpPr/>
          <p:nvPr/>
        </p:nvSpPr>
        <p:spPr>
          <a:xfrm>
            <a:off x="230000" y="680000"/>
            <a:ext cx="1150000" cy="55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27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Same dial, two fuels </a:t>
            </a:r>
            <a:r>
              <a:rPr lang="en-US" sz="1800">
                <a:solidFill>
                  <a:srgbClr val="373D42"/>
                </a:solidFill>
                <a:latin typeface="Tw Cen MT" panose="020B0602020104020603" pitchFamily="34" charset="0"/>
              </a:rPr>
              <a:t>- with fine particles, acceptable burnout is maintained even at higher staging rates</a:t>
            </a:r>
          </a:p>
        </p:txBody>
      </p:sp>
      <p:sp>
        <p:nvSpPr>
          <p:cNvPr id="2704" name="S2704"/>
          <p:cNvSpPr/>
          <p:nvPr/>
        </p:nvSpPr>
        <p:spPr>
          <a:xfrm>
            <a:off x="330000" y="1400000"/>
            <a:ext cx="11532000" cy="1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705" name="T2705"/>
          <p:cNvSpPr txBox="1"/>
          <p:nvPr/>
        </p:nvSpPr>
        <p:spPr>
          <a:xfrm>
            <a:off x="560000" y="1580000"/>
            <a:ext cx="2300000" cy="34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COARSE FUEL</a:t>
            </a:r>
          </a:p>
        </p:txBody>
      </p:sp>
      <p:sp>
        <p:nvSpPr>
          <p:cNvPr id="2706" name="T2706"/>
          <p:cNvSpPr txBox="1"/>
          <p:nvPr/>
        </p:nvSpPr>
        <p:spPr>
          <a:xfrm>
            <a:off x="560000" y="1930000"/>
            <a:ext cx="2350000" cy="700000"/>
          </a:xfrm>
          <a:prstGeom prst="rect">
            <a:avLst/>
          </a:prstGeom>
          <a:noFill/>
          <a:ln>
            <a:noFill/>
          </a:ln>
        </p:spPr>
        <p:txBody>
          <a:bodyPr wrap="square" lIns="0" rIns="0" rtlCol="0" anchor="t">
            <a:normAutofit/>
          </a:bodyPr>
          <a:lstStyle/>
          <a:p>
            <a:pPr algn="l">
              <a:buNone/>
            </a:pPr>
            <a:r>
              <a:rPr lang="en-US" sz="1000" b="0">
                <a:solidFill>
                  <a:srgbClr val="8A9196"/>
                </a:solidFill>
                <a:latin typeface="Tw Cen MT" panose="020B0602020104020603" pitchFamily="34" charset="0"/>
              </a:rPr>
              <a:t>strong trade-off between low NOx and good burn-out</a:t>
            </a:r>
          </a:p>
        </p:txBody>
      </p:sp>
      <p:sp>
        <p:nvSpPr>
          <p:cNvPr id="2707" name="S2707"/>
          <p:cNvSpPr/>
          <p:nvPr/>
        </p:nvSpPr>
        <p:spPr>
          <a:xfrm>
            <a:off x="3050000" y="1920000"/>
            <a:ext cx="8600000" cy="45000"/>
          </a:xfrm>
          <a:prstGeom prst="rect">
            <a:avLst/>
          </a:prstGeom>
          <a:solidFill>
            <a:srgbClr val="E3E5E7"/>
          </a:solidFill>
          <a:ln>
            <a:noFill/>
          </a:ln>
        </p:spPr>
        <p:txBody>
          <a:bodyPr wrap="square" lIns="91440" rIns="91440" rtlCol="0" anchor="ctr">
            <a:normAutofit fontScale="25000" lnSpcReduction="20000"/>
          </a:bodyPr>
          <a:lstStyle/>
          <a:p>
            <a:endParaRPr lang="en-US"/>
          </a:p>
        </p:txBody>
      </p:sp>
      <p:sp>
        <p:nvSpPr>
          <p:cNvPr id="2708" name="S2708"/>
          <p:cNvSpPr/>
          <p:nvPr/>
        </p:nvSpPr>
        <p:spPr>
          <a:xfrm>
            <a:off x="6850000" y="1840000"/>
            <a:ext cx="1000000" cy="205000"/>
          </a:xfrm>
          <a:prstGeom prst="rect">
            <a:avLst/>
          </a:prstGeom>
          <a:solidFill>
            <a:srgbClr val="E0851B"/>
          </a:solidFill>
          <a:ln>
            <a:noFill/>
          </a:ln>
        </p:spPr>
        <p:txBody>
          <a:bodyPr wrap="square" lIns="91440" rIns="91440" rtlCol="0" anchor="ctr">
            <a:normAutofit fontScale="47500" lnSpcReduction="20000"/>
          </a:bodyPr>
          <a:lstStyle/>
          <a:p>
            <a:endParaRPr lang="en-US"/>
          </a:p>
        </p:txBody>
      </p:sp>
      <p:sp>
        <p:nvSpPr>
          <p:cNvPr id="2709" name="T2709"/>
          <p:cNvSpPr txBox="1"/>
          <p:nvPr/>
        </p:nvSpPr>
        <p:spPr>
          <a:xfrm>
            <a:off x="5750000" y="2085000"/>
            <a:ext cx="3200000" cy="500000"/>
          </a:xfrm>
          <a:prstGeom prst="rect">
            <a:avLst/>
          </a:prstGeom>
          <a:noFill/>
          <a:ln>
            <a:noFill/>
          </a:ln>
        </p:spPr>
        <p:txBody>
          <a:bodyPr wrap="square" lIns="0" rIns="0" rtlCol="0" anchor="t">
            <a:normAutofit/>
          </a:bodyPr>
          <a:lstStyle/>
          <a:p>
            <a:pPr algn="ctr">
              <a:buNone/>
            </a:pPr>
            <a:r>
              <a:rPr lang="en-US" sz="1000" b="1">
                <a:solidFill>
                  <a:srgbClr val="8A9196"/>
                </a:solidFill>
                <a:latin typeface="Tw Cen MT" panose="020B0602020104020603" pitchFamily="34" charset="0"/>
              </a:rPr>
              <a:t>narrow region where both NOx and LOI targets are met</a:t>
            </a:r>
          </a:p>
        </p:txBody>
      </p:sp>
      <p:sp>
        <p:nvSpPr>
          <p:cNvPr id="2710" name="S2710"/>
          <p:cNvSpPr/>
          <p:nvPr/>
        </p:nvSpPr>
        <p:spPr>
          <a:xfrm>
            <a:off x="3201908" y="1830000"/>
            <a:ext cx="230000" cy="230000"/>
          </a:xfrm>
          <a:prstGeom prst="ellipse">
            <a:avLst/>
          </a:prstGeom>
          <a:solidFill>
            <a:srgbClr val="373D42"/>
          </a:solidFill>
          <a:ln>
            <a:noFill/>
          </a:ln>
        </p:spPr>
        <p:txBody>
          <a:bodyPr wrap="square" lIns="91440" rIns="91440" rtlCol="0" anchor="ctr">
            <a:normAutofit fontScale="25000" lnSpcReduction="20000"/>
          </a:bodyPr>
          <a:lstStyle/>
          <a:p>
            <a:endParaRPr lang="en-US"/>
          </a:p>
        </p:txBody>
      </p:sp>
      <p:sp>
        <p:nvSpPr>
          <p:cNvPr id="2711" name="S2711"/>
          <p:cNvSpPr/>
          <p:nvPr/>
        </p:nvSpPr>
        <p:spPr>
          <a:xfrm>
            <a:off x="11279245" y="1830000"/>
            <a:ext cx="230000" cy="230000"/>
          </a:xfrm>
          <a:prstGeom prst="ellipse">
            <a:avLst/>
          </a:prstGeom>
          <a:solidFill>
            <a:srgbClr val="373D42"/>
          </a:solidFill>
          <a:ln>
            <a:noFill/>
          </a:ln>
        </p:spPr>
        <p:txBody>
          <a:bodyPr wrap="square" lIns="91440" rIns="91440" rtlCol="0" anchor="ctr">
            <a:normAutofit fontScale="25000" lnSpcReduction="20000"/>
          </a:bodyPr>
          <a:lstStyle/>
          <a:p>
            <a:endParaRPr lang="en-US"/>
          </a:p>
        </p:txBody>
      </p:sp>
      <p:sp>
        <p:nvSpPr>
          <p:cNvPr id="2712" name="T2712"/>
          <p:cNvSpPr txBox="1"/>
          <p:nvPr/>
        </p:nvSpPr>
        <p:spPr>
          <a:xfrm>
            <a:off x="3135000" y="1520000"/>
            <a:ext cx="3200000" cy="300000"/>
          </a:xfrm>
          <a:prstGeom prst="rect">
            <a:avLst/>
          </a:prstGeom>
          <a:noFill/>
          <a:ln>
            <a:noFill/>
          </a:ln>
        </p:spPr>
        <p:txBody>
          <a:bodyPr wrap="square" lIns="0" rIns="0" rtlCol="0" anchor="ctr">
            <a:normAutofit/>
          </a:bodyPr>
          <a:lstStyle/>
          <a:p>
            <a:pPr algn="l">
              <a:buNone/>
            </a:pPr>
            <a:r>
              <a:rPr lang="en-US" sz="1300" b="1">
                <a:solidFill>
                  <a:srgbClr val="373D42"/>
                </a:solidFill>
                <a:latin typeface="Tw Cen MT" panose="020B0602020104020603" pitchFamily="34" charset="0"/>
              </a:rPr>
              <a:t>MAX STAGING - lowest NOx</a:t>
            </a:r>
          </a:p>
        </p:txBody>
      </p:sp>
      <p:sp>
        <p:nvSpPr>
          <p:cNvPr id="2713" name="T2713"/>
          <p:cNvSpPr txBox="1"/>
          <p:nvPr/>
        </p:nvSpPr>
        <p:spPr>
          <a:xfrm>
            <a:off x="8365000" y="1520000"/>
            <a:ext cx="3200000" cy="300000"/>
          </a:xfrm>
          <a:prstGeom prst="rect">
            <a:avLst/>
          </a:prstGeom>
          <a:noFill/>
          <a:ln>
            <a:noFill/>
          </a:ln>
        </p:spPr>
        <p:txBody>
          <a:bodyPr wrap="square" lIns="0" rIns="0" rtlCol="0" anchor="ctr">
            <a:normAutofit/>
          </a:bodyPr>
          <a:lstStyle/>
          <a:p>
            <a:pPr algn="r">
              <a:buNone/>
            </a:pPr>
            <a:r>
              <a:rPr lang="en-US" sz="1300" b="1">
                <a:solidFill>
                  <a:srgbClr val="373D42"/>
                </a:solidFill>
                <a:latin typeface="Tw Cen MT" panose="020B0602020104020603" pitchFamily="34" charset="0"/>
              </a:rPr>
              <a:t>MIN STAGING - best burn-out</a:t>
            </a:r>
          </a:p>
        </p:txBody>
      </p:sp>
      <p:sp>
        <p:nvSpPr>
          <p:cNvPr id="2714" name="S2714"/>
          <p:cNvSpPr/>
          <p:nvPr/>
        </p:nvSpPr>
        <p:spPr>
          <a:xfrm>
            <a:off x="330000" y="2500000"/>
            <a:ext cx="11532000" cy="1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sp>
        <p:nvSpPr>
          <p:cNvPr id="2715" name="T2715"/>
          <p:cNvSpPr txBox="1"/>
          <p:nvPr/>
        </p:nvSpPr>
        <p:spPr>
          <a:xfrm>
            <a:off x="560000" y="2680000"/>
            <a:ext cx="2300000" cy="340000"/>
          </a:xfrm>
          <a:prstGeom prst="rect">
            <a:avLst/>
          </a:prstGeom>
          <a:noFill/>
          <a:ln>
            <a:noFill/>
          </a:ln>
        </p:spPr>
        <p:txBody>
          <a:bodyPr wrap="square" lIns="0" rIns="0" rtlCol="0" anchor="t">
            <a:normAutofit/>
          </a:bodyPr>
          <a:lstStyle/>
          <a:p>
            <a:pPr algn="l">
              <a:buNone/>
            </a:pPr>
            <a:r>
              <a:rPr lang="en-US" sz="1600" b="1">
                <a:solidFill>
                  <a:srgbClr val="373D42"/>
                </a:solidFill>
                <a:latin typeface="Tw Cen MT" panose="020B0602020104020603" pitchFamily="34" charset="0"/>
              </a:rPr>
              <a:t>FINE FUEL</a:t>
            </a:r>
          </a:p>
        </p:txBody>
      </p:sp>
      <p:sp>
        <p:nvSpPr>
          <p:cNvPr id="2716" name="T2716"/>
          <p:cNvSpPr txBox="1"/>
          <p:nvPr/>
        </p:nvSpPr>
        <p:spPr>
          <a:xfrm>
            <a:off x="560000" y="3030000"/>
            <a:ext cx="2350000" cy="700000"/>
          </a:xfrm>
          <a:prstGeom prst="rect">
            <a:avLst/>
          </a:prstGeom>
          <a:noFill/>
          <a:ln>
            <a:noFill/>
          </a:ln>
        </p:spPr>
        <p:txBody>
          <a:bodyPr wrap="square" lIns="0" rIns="0" rtlCol="0" anchor="t">
            <a:normAutofit/>
          </a:bodyPr>
          <a:lstStyle/>
          <a:p>
            <a:pPr algn="l">
              <a:buNone/>
            </a:pPr>
            <a:r>
              <a:rPr lang="en-US" sz="1000" b="0">
                <a:solidFill>
                  <a:srgbClr val="8A9196"/>
                </a:solidFill>
                <a:latin typeface="Tw Cen MT" panose="020B0602020104020603" pitchFamily="34" charset="0"/>
              </a:rPr>
              <a:t>burn-out remains acceptable across a wider staging range</a:t>
            </a:r>
          </a:p>
        </p:txBody>
      </p:sp>
      <p:sp>
        <p:nvSpPr>
          <p:cNvPr id="2717" name="S2717"/>
          <p:cNvSpPr/>
          <p:nvPr/>
        </p:nvSpPr>
        <p:spPr>
          <a:xfrm>
            <a:off x="3050000" y="3020000"/>
            <a:ext cx="8600000" cy="45000"/>
          </a:xfrm>
          <a:prstGeom prst="rect">
            <a:avLst/>
          </a:prstGeom>
          <a:solidFill>
            <a:srgbClr val="E3E5E7"/>
          </a:solidFill>
          <a:ln>
            <a:noFill/>
          </a:ln>
        </p:spPr>
        <p:txBody>
          <a:bodyPr wrap="square" lIns="91440" rIns="91440" rtlCol="0" anchor="ctr">
            <a:normAutofit fontScale="25000" lnSpcReduction="20000"/>
          </a:bodyPr>
          <a:lstStyle/>
          <a:p>
            <a:endParaRPr lang="en-US"/>
          </a:p>
        </p:txBody>
      </p:sp>
      <p:sp>
        <p:nvSpPr>
          <p:cNvPr id="2718" name="S2718"/>
          <p:cNvSpPr/>
          <p:nvPr/>
        </p:nvSpPr>
        <p:spPr>
          <a:xfrm>
            <a:off x="5550000" y="2940000"/>
            <a:ext cx="3600000" cy="205000"/>
          </a:xfrm>
          <a:prstGeom prst="rect">
            <a:avLst/>
          </a:prstGeom>
          <a:solidFill>
            <a:srgbClr val="E0851B"/>
          </a:solidFill>
          <a:ln>
            <a:noFill/>
          </a:ln>
        </p:spPr>
        <p:txBody>
          <a:bodyPr wrap="square" lIns="91440" rIns="91440" rtlCol="0" anchor="ctr">
            <a:normAutofit fontScale="47500" lnSpcReduction="20000"/>
          </a:bodyPr>
          <a:lstStyle/>
          <a:p>
            <a:endParaRPr lang="en-US"/>
          </a:p>
        </p:txBody>
      </p:sp>
      <p:sp>
        <p:nvSpPr>
          <p:cNvPr id="2719" name="T2719"/>
          <p:cNvSpPr txBox="1"/>
          <p:nvPr/>
        </p:nvSpPr>
        <p:spPr>
          <a:xfrm>
            <a:off x="5100000" y="3185000"/>
            <a:ext cx="4500000" cy="500000"/>
          </a:xfrm>
          <a:prstGeom prst="rect">
            <a:avLst/>
          </a:prstGeom>
          <a:noFill/>
          <a:ln>
            <a:noFill/>
          </a:ln>
        </p:spPr>
        <p:txBody>
          <a:bodyPr wrap="square" lIns="0" rIns="0" rtlCol="0" anchor="t">
            <a:normAutofit/>
          </a:bodyPr>
          <a:lstStyle/>
          <a:p>
            <a:pPr algn="ctr">
              <a:buNone/>
            </a:pPr>
            <a:r>
              <a:rPr lang="en-US" sz="1000" b="1">
                <a:solidFill>
                  <a:srgbClr val="E0851B"/>
                </a:solidFill>
                <a:latin typeface="Tw Cen MT" panose="020B0602020104020603" pitchFamily="34" charset="0"/>
              </a:rPr>
              <a:t>wide region where both NOx and LOI targets are met</a:t>
            </a:r>
          </a:p>
        </p:txBody>
      </p:sp>
      <p:sp>
        <p:nvSpPr>
          <p:cNvPr id="2720" name="S2720"/>
          <p:cNvSpPr/>
          <p:nvPr/>
        </p:nvSpPr>
        <p:spPr>
          <a:xfrm>
            <a:off x="5435000" y="2930000"/>
            <a:ext cx="230000" cy="230000"/>
          </a:xfrm>
          <a:prstGeom prst="ellipse">
            <a:avLst/>
          </a:prstGeom>
          <a:solidFill>
            <a:srgbClr val="373D42"/>
          </a:solidFill>
          <a:ln>
            <a:noFill/>
          </a:ln>
        </p:spPr>
        <p:txBody>
          <a:bodyPr wrap="square" lIns="91440" rIns="91440" rtlCol="0" anchor="ctr">
            <a:normAutofit fontScale="25000" lnSpcReduction="20000"/>
          </a:bodyPr>
          <a:lstStyle/>
          <a:p>
            <a:endParaRPr lang="en-US"/>
          </a:p>
        </p:txBody>
      </p:sp>
      <p:sp>
        <p:nvSpPr>
          <p:cNvPr id="2721" name="S2721"/>
          <p:cNvSpPr/>
          <p:nvPr/>
        </p:nvSpPr>
        <p:spPr>
          <a:xfrm>
            <a:off x="9035000" y="2930000"/>
            <a:ext cx="230000" cy="230000"/>
          </a:xfrm>
          <a:prstGeom prst="ellipse">
            <a:avLst/>
          </a:prstGeom>
          <a:solidFill>
            <a:srgbClr val="373D42"/>
          </a:solidFill>
          <a:ln>
            <a:noFill/>
          </a:ln>
        </p:spPr>
        <p:txBody>
          <a:bodyPr wrap="square" lIns="91440" rIns="91440" rtlCol="0" anchor="ctr">
            <a:normAutofit fontScale="25000" lnSpcReduction="20000"/>
          </a:bodyPr>
          <a:lstStyle/>
          <a:p>
            <a:endParaRPr lang="en-US"/>
          </a:p>
        </p:txBody>
      </p:sp>
      <p:sp>
        <p:nvSpPr>
          <p:cNvPr id="2722" name="T2722"/>
          <p:cNvSpPr txBox="1"/>
          <p:nvPr/>
        </p:nvSpPr>
        <p:spPr>
          <a:xfrm>
            <a:off x="5435000" y="2620000"/>
            <a:ext cx="3200000" cy="300000"/>
          </a:xfrm>
          <a:prstGeom prst="rect">
            <a:avLst/>
          </a:prstGeom>
          <a:noFill/>
          <a:ln>
            <a:noFill/>
          </a:ln>
        </p:spPr>
        <p:txBody>
          <a:bodyPr wrap="square" lIns="0" rIns="0" rtlCol="0" anchor="ctr">
            <a:normAutofit/>
          </a:bodyPr>
          <a:lstStyle/>
          <a:p>
            <a:pPr algn="l">
              <a:buNone/>
            </a:pPr>
            <a:r>
              <a:rPr lang="en-US" sz="1300" b="1">
                <a:solidFill>
                  <a:srgbClr val="373D42"/>
                </a:solidFill>
                <a:latin typeface="Tw Cen MT" panose="020B0602020104020603" pitchFamily="34" charset="0"/>
              </a:rPr>
              <a:t>MAX STAGING</a:t>
            </a:r>
          </a:p>
        </p:txBody>
      </p:sp>
      <p:sp>
        <p:nvSpPr>
          <p:cNvPr id="2723" name="T2723"/>
          <p:cNvSpPr txBox="1"/>
          <p:nvPr/>
        </p:nvSpPr>
        <p:spPr>
          <a:xfrm>
            <a:off x="6065000" y="2620000"/>
            <a:ext cx="3200000" cy="300000"/>
          </a:xfrm>
          <a:prstGeom prst="rect">
            <a:avLst/>
          </a:prstGeom>
          <a:noFill/>
          <a:ln>
            <a:noFill/>
          </a:ln>
        </p:spPr>
        <p:txBody>
          <a:bodyPr wrap="square" lIns="0" rIns="0" rtlCol="0" anchor="ctr">
            <a:normAutofit/>
          </a:bodyPr>
          <a:lstStyle/>
          <a:p>
            <a:pPr algn="r">
              <a:buNone/>
            </a:pPr>
            <a:r>
              <a:rPr lang="en-US" sz="1300" b="1">
                <a:solidFill>
                  <a:srgbClr val="373D42"/>
                </a:solidFill>
                <a:latin typeface="Tw Cen MT" panose="020B0602020104020603" pitchFamily="34" charset="0"/>
              </a:rPr>
              <a:t>MIN STAGING</a:t>
            </a:r>
          </a:p>
        </p:txBody>
      </p:sp>
      <p:pic>
        <p:nvPicPr>
          <p:cNvPr id="2724" name="P2724"/>
          <p:cNvPicPr>
            <a:picLocks noChangeAspect="1"/>
          </p:cNvPicPr>
          <p:nvPr/>
        </p:nvPicPr>
        <p:blipFill>
          <a:blip r:embed="rId3"/>
          <a:stretch>
            <a:fillRect/>
          </a:stretch>
        </p:blipFill>
        <p:spPr>
          <a:xfrm>
            <a:off x="3319000" y="3665378"/>
            <a:ext cx="5553000" cy="1529244"/>
          </a:xfrm>
          <a:prstGeom prst="rect">
            <a:avLst/>
          </a:prstGeom>
        </p:spPr>
      </p:pic>
      <p:sp>
        <p:nvSpPr>
          <p:cNvPr id="2725" name="T2725"/>
          <p:cNvSpPr txBox="1"/>
          <p:nvPr/>
        </p:nvSpPr>
        <p:spPr>
          <a:xfrm>
            <a:off x="330000" y="3700000"/>
            <a:ext cx="2200000" cy="700000"/>
          </a:xfrm>
          <a:prstGeom prst="rect">
            <a:avLst/>
          </a:prstGeom>
          <a:noFill/>
          <a:ln>
            <a:noFill/>
          </a:ln>
        </p:spPr>
        <p:txBody>
          <a:bodyPr wrap="square" lIns="0" rIns="0" rtlCol="0" anchor="t">
            <a:normAutofit/>
          </a:bodyPr>
          <a:lstStyle/>
          <a:p>
            <a:pPr algn="l">
              <a:buNone/>
            </a:pPr>
            <a:r>
              <a:rPr lang="en-US" sz="1400" b="1">
                <a:solidFill>
                  <a:srgbClr val="373D42"/>
                </a:solidFill>
                <a:latin typeface="Tw Cen MT" panose="020B0602020104020603" pitchFamily="34" charset="0"/>
              </a:rPr>
              <a:t>Where each furnace works</a:t>
            </a:r>
          </a:p>
        </p:txBody>
      </p:sp>
      <p:sp>
        <p:nvSpPr>
          <p:cNvPr id="2727" name="S2727"/>
          <p:cNvSpPr/>
          <p:nvPr/>
        </p:nvSpPr>
        <p:spPr>
          <a:xfrm>
            <a:off x="330000" y="5480000"/>
            <a:ext cx="11532000" cy="460000"/>
          </a:xfrm>
          <a:prstGeom prst="roundRect">
            <a:avLst>
              <a:gd name="adj" fmla="val 12000"/>
            </a:avLst>
          </a:prstGeom>
          <a:solidFill>
            <a:srgbClr val="373D42"/>
          </a:solidFill>
          <a:ln>
            <a:noFill/>
          </a:ln>
        </p:spPr>
        <p:txBody>
          <a:bodyPr wrap="square" lIns="91440" rIns="91440" rtlCol="0" anchor="ctr">
            <a:normAutofit/>
          </a:bodyPr>
          <a:lstStyle/>
          <a:p>
            <a:pPr algn="ctr">
              <a:buNone/>
            </a:pPr>
            <a:r>
              <a:rPr lang="en-US" sz="1300" b="1">
                <a:solidFill>
                  <a:srgbClr val="FFFFFF"/>
                </a:solidFill>
                <a:latin typeface="Tw Cen MT" panose="020B0602020104020603" pitchFamily="34" charset="0"/>
              </a:rPr>
              <a:t>Fine particles maintain burnout at higher staging rates, creating a larger operating region where both NOx and LOI targets are achieved.</a:t>
            </a:r>
          </a:p>
        </p:txBody>
      </p:sp>
      <p:sp>
        <p:nvSpPr>
          <p:cNvPr id="2" name="T2726">
            <a:extLst>
              <a:ext uri="{FF2B5EF4-FFF2-40B4-BE49-F238E27FC236}">
                <a16:creationId xmlns:a16="http://schemas.microsoft.com/office/drawing/2014/main" id="{B9AC5489-E37D-842E-8314-CF6A87656562}"/>
              </a:ext>
            </a:extLst>
          </p:cNvPr>
          <p:cNvSpPr txBox="1"/>
          <p:nvPr/>
        </p:nvSpPr>
        <p:spPr>
          <a:xfrm>
            <a:off x="330000" y="4180000"/>
            <a:ext cx="2250000" cy="1000000"/>
          </a:xfrm>
          <a:prstGeom prst="rect">
            <a:avLst/>
          </a:prstGeom>
          <a:noFill/>
          <a:ln>
            <a:noFill/>
          </a:ln>
        </p:spPr>
        <p:txBody>
          <a:bodyPr wrap="square" lIns="0" rIns="0" rtlCol="0" anchor="t">
            <a:normAutofit/>
          </a:bodyPr>
          <a:lstStyle/>
          <a:p>
            <a:pPr algn="l">
              <a:buNone/>
            </a:pPr>
            <a:r>
              <a:rPr lang="en-US" sz="1300" b="0">
                <a:solidFill>
                  <a:srgbClr val="8A9196"/>
                </a:solidFill>
                <a:latin typeface="Tw Cen MT" panose="020B0602020104020603" pitchFamily="34" charset="0"/>
              </a:rPr>
              <a:t>The VORTEX furnace sits in the fine band - that is why the window stays wide.</a:t>
            </a:r>
          </a:p>
        </p:txBody>
      </p:sp>
    </p:spTree>
    <p:extLst>
      <p:ext uri="{BB962C8B-B14F-4D97-AF65-F5344CB8AC3E}">
        <p14:creationId xmlns:p14="http://schemas.microsoft.com/office/powerpoint/2010/main" val="5932147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0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5" grpId="0"/>
      <p:bldP spid="2708" grpId="0" animBg="1"/>
      <p:bldP spid="2709" grpId="0"/>
      <p:bldP spid="2714" grpId="0" animBg="1"/>
      <p:bldP spid="2715" grpId="0"/>
      <p:bldP spid="2716" grpId="0"/>
      <p:bldP spid="2717" grpId="0" animBg="1"/>
      <p:bldP spid="2718" grpId="0" animBg="1"/>
      <p:bldP spid="2719" grpId="0"/>
      <p:bldP spid="2720" grpId="0" animBg="1"/>
      <p:bldP spid="2721" grpId="0" animBg="1"/>
      <p:bldP spid="2722" grpId="0"/>
      <p:bldP spid="2723" grpId="0"/>
      <p:bldP spid="2725"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1" name="T401"/>
          <p:cNvSpPr txBox="1"/>
          <p:nvPr/>
        </p:nvSpPr>
        <p:spPr>
          <a:xfrm>
            <a:off x="220912" y="195498"/>
            <a:ext cx="8789923" cy="430887"/>
          </a:xfrm>
          <a:prstGeom prst="rect">
            <a:avLst/>
          </a:prstGeom>
          <a:noFill/>
          <a:ln>
            <a:noFill/>
          </a:ln>
        </p:spPr>
        <p:txBody>
          <a:bodyPr wrap="square" lIns="0" rIns="0" rtlCol="0" anchor="t">
            <a:normAutofit lnSpcReduction="10000"/>
          </a:bodyPr>
          <a:lstStyle/>
          <a:p>
            <a:pPr algn="l">
              <a:buNone/>
            </a:pPr>
            <a:r>
              <a:rPr lang="en-US" sz="2400" b="1">
                <a:solidFill>
                  <a:srgbClr val="373D42"/>
                </a:solidFill>
                <a:latin typeface="Tw Cen MT" panose="020B0602020104020603" pitchFamily="34" charset="0"/>
              </a:rPr>
              <a:t>Beyond wheat bran</a:t>
            </a:r>
          </a:p>
        </p:txBody>
      </p:sp>
      <p:sp>
        <p:nvSpPr>
          <p:cNvPr id="402" name="S402"/>
          <p:cNvSpPr/>
          <p:nvPr/>
        </p:nvSpPr>
        <p:spPr>
          <a:xfrm>
            <a:off x="230000" y="680000"/>
            <a:ext cx="1150000" cy="55000"/>
          </a:xfrm>
          <a:prstGeom prst="rect">
            <a:avLst/>
          </a:prstGeom>
          <a:solidFill>
            <a:srgbClr val="E0851B"/>
          </a:solidFill>
          <a:ln>
            <a:noFill/>
          </a:ln>
        </p:spPr>
        <p:txBody>
          <a:bodyPr wrap="square" lIns="91440" rIns="91440" rtlCol="0" anchor="ctr">
            <a:normAutofit fontScale="25000" lnSpcReduction="20000"/>
          </a:bodyPr>
          <a:lstStyle/>
          <a:p>
            <a:endParaRPr lang="en-US"/>
          </a:p>
        </p:txBody>
      </p:sp>
      <p:sp>
        <p:nvSpPr>
          <p:cNvPr id="403" name="Key"/>
          <p:cNvSpPr txBox="1"/>
          <p:nvPr/>
        </p:nvSpPr>
        <p:spPr>
          <a:xfrm>
            <a:off x="220912"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One platform, a whole fuel class </a:t>
            </a:r>
            <a:r>
              <a:rPr lang="en-US" sz="1800">
                <a:solidFill>
                  <a:srgbClr val="373D42"/>
                </a:solidFill>
                <a:latin typeface="Tw Cen MT" panose="020B0602020104020603" pitchFamily="34" charset="0"/>
              </a:rPr>
              <a:t>- wheat bran is only the first chapter</a:t>
            </a:r>
          </a:p>
        </p:txBody>
      </p:sp>
      <p:sp>
        <p:nvSpPr>
          <p:cNvPr id="404" name="S404"/>
          <p:cNvSpPr/>
          <p:nvPr/>
        </p:nvSpPr>
        <p:spPr>
          <a:xfrm>
            <a:off x="330000" y="1500000"/>
            <a:ext cx="2146400" cy="3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pic>
        <p:nvPicPr>
          <p:cNvPr id="405" name="P405"/>
          <p:cNvPicPr>
            <a:picLocks noChangeAspect="1"/>
          </p:cNvPicPr>
          <p:nvPr/>
        </p:nvPicPr>
        <p:blipFill>
          <a:blip r:embed="rId3"/>
          <a:stretch>
            <a:fillRect/>
          </a:stretch>
        </p:blipFill>
        <p:spPr>
          <a:xfrm>
            <a:off x="450000" y="1620000"/>
            <a:ext cx="1906400" cy="1906400"/>
          </a:xfrm>
          <a:prstGeom prst="rect">
            <a:avLst/>
          </a:prstGeom>
        </p:spPr>
      </p:pic>
      <p:sp>
        <p:nvSpPr>
          <p:cNvPr id="406" name="T406"/>
          <p:cNvSpPr txBox="1"/>
          <p:nvPr/>
        </p:nvSpPr>
        <p:spPr>
          <a:xfrm>
            <a:off x="450000" y="3620000"/>
            <a:ext cx="1906400" cy="750000"/>
          </a:xfrm>
          <a:prstGeom prst="rect">
            <a:avLst/>
          </a:prstGeom>
          <a:noFill/>
          <a:ln>
            <a:noFill/>
          </a:ln>
        </p:spPr>
        <p:txBody>
          <a:bodyPr wrap="square" lIns="0" rIns="0" rtlCol="0" anchor="ctr">
            <a:normAutofit/>
          </a:bodyPr>
          <a:lstStyle/>
          <a:p>
            <a:pPr algn="ctr">
              <a:buNone/>
            </a:pPr>
            <a:r>
              <a:rPr lang="en-US" sz="1700" b="1">
                <a:solidFill>
                  <a:srgbClr val="373D42"/>
                </a:solidFill>
                <a:latin typeface="Tw Cen MT" panose="020B0602020104020603" pitchFamily="34" charset="0"/>
              </a:rPr>
              <a:t>Cocoa shells</a:t>
            </a:r>
          </a:p>
        </p:txBody>
      </p:sp>
      <p:sp>
        <p:nvSpPr>
          <p:cNvPr id="407" name="S407"/>
          <p:cNvSpPr/>
          <p:nvPr/>
        </p:nvSpPr>
        <p:spPr>
          <a:xfrm>
            <a:off x="2676400" y="1500000"/>
            <a:ext cx="2146400" cy="3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pic>
        <p:nvPicPr>
          <p:cNvPr id="408" name="P408"/>
          <p:cNvPicPr>
            <a:picLocks noChangeAspect="1"/>
          </p:cNvPicPr>
          <p:nvPr/>
        </p:nvPicPr>
        <p:blipFill>
          <a:blip r:embed="rId4"/>
          <a:stretch>
            <a:fillRect/>
          </a:stretch>
        </p:blipFill>
        <p:spPr>
          <a:xfrm>
            <a:off x="2796400" y="1620000"/>
            <a:ext cx="1906400" cy="1906400"/>
          </a:xfrm>
          <a:prstGeom prst="rect">
            <a:avLst/>
          </a:prstGeom>
        </p:spPr>
      </p:pic>
      <p:sp>
        <p:nvSpPr>
          <p:cNvPr id="409" name="T409"/>
          <p:cNvSpPr txBox="1"/>
          <p:nvPr/>
        </p:nvSpPr>
        <p:spPr>
          <a:xfrm>
            <a:off x="2796400" y="3620000"/>
            <a:ext cx="1906400" cy="750000"/>
          </a:xfrm>
          <a:prstGeom prst="rect">
            <a:avLst/>
          </a:prstGeom>
          <a:noFill/>
          <a:ln>
            <a:noFill/>
          </a:ln>
        </p:spPr>
        <p:txBody>
          <a:bodyPr wrap="square" lIns="0" rIns="0" rtlCol="0" anchor="ctr">
            <a:normAutofit/>
          </a:bodyPr>
          <a:lstStyle/>
          <a:p>
            <a:pPr algn="ctr">
              <a:buNone/>
            </a:pPr>
            <a:r>
              <a:rPr lang="en-US" sz="1700" b="1">
                <a:solidFill>
                  <a:srgbClr val="373D42"/>
                </a:solidFill>
                <a:latin typeface="Tw Cen MT" panose="020B0602020104020603" pitchFamily="34" charset="0"/>
              </a:rPr>
              <a:t>Maize bran</a:t>
            </a:r>
          </a:p>
        </p:txBody>
      </p:sp>
      <p:sp>
        <p:nvSpPr>
          <p:cNvPr id="410" name="S410"/>
          <p:cNvSpPr/>
          <p:nvPr/>
        </p:nvSpPr>
        <p:spPr>
          <a:xfrm>
            <a:off x="5022800" y="1500000"/>
            <a:ext cx="2146400" cy="3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pic>
        <p:nvPicPr>
          <p:cNvPr id="411" name="P411"/>
          <p:cNvPicPr>
            <a:picLocks noChangeAspect="1"/>
          </p:cNvPicPr>
          <p:nvPr/>
        </p:nvPicPr>
        <p:blipFill>
          <a:blip r:embed="rId5"/>
          <a:stretch>
            <a:fillRect/>
          </a:stretch>
        </p:blipFill>
        <p:spPr>
          <a:xfrm>
            <a:off x="5142800" y="1620000"/>
            <a:ext cx="1906400" cy="1906400"/>
          </a:xfrm>
          <a:prstGeom prst="rect">
            <a:avLst/>
          </a:prstGeom>
        </p:spPr>
      </p:pic>
      <p:sp>
        <p:nvSpPr>
          <p:cNvPr id="412" name="T412"/>
          <p:cNvSpPr txBox="1"/>
          <p:nvPr/>
        </p:nvSpPr>
        <p:spPr>
          <a:xfrm>
            <a:off x="5142800" y="3620000"/>
            <a:ext cx="1906400" cy="750000"/>
          </a:xfrm>
          <a:prstGeom prst="rect">
            <a:avLst/>
          </a:prstGeom>
          <a:noFill/>
          <a:ln>
            <a:noFill/>
          </a:ln>
        </p:spPr>
        <p:txBody>
          <a:bodyPr wrap="square" lIns="0" rIns="0" rtlCol="0" anchor="ctr">
            <a:normAutofit/>
          </a:bodyPr>
          <a:lstStyle/>
          <a:p>
            <a:pPr algn="ctr">
              <a:buNone/>
            </a:pPr>
            <a:r>
              <a:rPr lang="en-US" sz="1700" b="1">
                <a:solidFill>
                  <a:srgbClr val="373D42"/>
                </a:solidFill>
                <a:latin typeface="Tw Cen MT" panose="020B0602020104020603" pitchFamily="34" charset="0"/>
              </a:rPr>
              <a:t>Rice husk</a:t>
            </a:r>
          </a:p>
        </p:txBody>
      </p:sp>
      <p:sp>
        <p:nvSpPr>
          <p:cNvPr id="413" name="S413"/>
          <p:cNvSpPr/>
          <p:nvPr/>
        </p:nvSpPr>
        <p:spPr>
          <a:xfrm>
            <a:off x="7369200" y="1500000"/>
            <a:ext cx="2146400" cy="3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pic>
        <p:nvPicPr>
          <p:cNvPr id="414" name="P414"/>
          <p:cNvPicPr>
            <a:picLocks noChangeAspect="1"/>
          </p:cNvPicPr>
          <p:nvPr/>
        </p:nvPicPr>
        <p:blipFill>
          <a:blip r:embed="rId6"/>
          <a:stretch>
            <a:fillRect/>
          </a:stretch>
        </p:blipFill>
        <p:spPr>
          <a:xfrm>
            <a:off x="7489200" y="1620000"/>
            <a:ext cx="1906400" cy="1906400"/>
          </a:xfrm>
          <a:prstGeom prst="rect">
            <a:avLst/>
          </a:prstGeom>
        </p:spPr>
      </p:pic>
      <p:sp>
        <p:nvSpPr>
          <p:cNvPr id="415" name="T415"/>
          <p:cNvSpPr txBox="1"/>
          <p:nvPr/>
        </p:nvSpPr>
        <p:spPr>
          <a:xfrm>
            <a:off x="7489200" y="3620000"/>
            <a:ext cx="1906400" cy="750000"/>
          </a:xfrm>
          <a:prstGeom prst="rect">
            <a:avLst/>
          </a:prstGeom>
          <a:noFill/>
          <a:ln>
            <a:noFill/>
          </a:ln>
        </p:spPr>
        <p:txBody>
          <a:bodyPr wrap="square" lIns="0" rIns="0" rtlCol="0" anchor="ctr">
            <a:normAutofit/>
          </a:bodyPr>
          <a:lstStyle/>
          <a:p>
            <a:pPr algn="ctr">
              <a:buNone/>
            </a:pPr>
            <a:r>
              <a:rPr lang="en-US" sz="1700" b="1">
                <a:solidFill>
                  <a:srgbClr val="373D42"/>
                </a:solidFill>
                <a:latin typeface="Tw Cen MT" panose="020B0602020104020603" pitchFamily="34" charset="0"/>
              </a:rPr>
              <a:t>Sunflower hulls</a:t>
            </a:r>
          </a:p>
        </p:txBody>
      </p:sp>
      <p:sp>
        <p:nvSpPr>
          <p:cNvPr id="416" name="S416"/>
          <p:cNvSpPr/>
          <p:nvPr/>
        </p:nvSpPr>
        <p:spPr>
          <a:xfrm>
            <a:off x="9715600" y="1500000"/>
            <a:ext cx="2146400" cy="3000000"/>
          </a:xfrm>
          <a:prstGeom prst="roundRect">
            <a:avLst>
              <a:gd name="adj" fmla="val 12000"/>
            </a:avLst>
          </a:prstGeom>
          <a:solidFill>
            <a:srgbClr val="FFFFFF"/>
          </a:solidFill>
          <a:ln w="12700">
            <a:solidFill>
              <a:srgbClr val="E3E5E7"/>
            </a:solidFill>
          </a:ln>
        </p:spPr>
        <p:txBody>
          <a:bodyPr wrap="square" lIns="91440" rIns="91440" rtlCol="0" anchor="ctr">
            <a:normAutofit/>
          </a:bodyPr>
          <a:lstStyle/>
          <a:p>
            <a:endParaRPr lang="en-US"/>
          </a:p>
        </p:txBody>
      </p:sp>
      <p:pic>
        <p:nvPicPr>
          <p:cNvPr id="417" name="P417"/>
          <p:cNvPicPr>
            <a:picLocks noChangeAspect="1"/>
          </p:cNvPicPr>
          <p:nvPr/>
        </p:nvPicPr>
        <p:blipFill>
          <a:blip r:embed="rId7"/>
          <a:stretch>
            <a:fillRect/>
          </a:stretch>
        </p:blipFill>
        <p:spPr>
          <a:xfrm>
            <a:off x="9835600" y="1620000"/>
            <a:ext cx="1906400" cy="1906400"/>
          </a:xfrm>
          <a:prstGeom prst="rect">
            <a:avLst/>
          </a:prstGeom>
        </p:spPr>
      </p:pic>
      <p:sp>
        <p:nvSpPr>
          <p:cNvPr id="418" name="T418"/>
          <p:cNvSpPr txBox="1"/>
          <p:nvPr/>
        </p:nvSpPr>
        <p:spPr>
          <a:xfrm>
            <a:off x="9835600" y="3620000"/>
            <a:ext cx="1906400" cy="750000"/>
          </a:xfrm>
          <a:prstGeom prst="rect">
            <a:avLst/>
          </a:prstGeom>
          <a:noFill/>
          <a:ln>
            <a:noFill/>
          </a:ln>
        </p:spPr>
        <p:txBody>
          <a:bodyPr wrap="square" lIns="0" rIns="0" rtlCol="0" anchor="ctr">
            <a:normAutofit/>
          </a:bodyPr>
          <a:lstStyle/>
          <a:p>
            <a:pPr algn="ctr">
              <a:buNone/>
            </a:pPr>
            <a:r>
              <a:rPr lang="en-US" sz="1700" b="1">
                <a:solidFill>
                  <a:srgbClr val="373D42"/>
                </a:solidFill>
                <a:latin typeface="Tw Cen MT" panose="020B0602020104020603" pitchFamily="34" charset="0"/>
              </a:rPr>
              <a:t>Coarser wheat bran</a:t>
            </a:r>
          </a:p>
        </p:txBody>
      </p:sp>
      <p:sp>
        <p:nvSpPr>
          <p:cNvPr id="419" name="S419"/>
          <p:cNvSpPr/>
          <p:nvPr/>
        </p:nvSpPr>
        <p:spPr>
          <a:xfrm>
            <a:off x="330000" y="4800000"/>
            <a:ext cx="11532000" cy="1350000"/>
          </a:xfrm>
          <a:prstGeom prst="roundRect">
            <a:avLst>
              <a:gd name="adj" fmla="val 12000"/>
            </a:avLst>
          </a:prstGeom>
          <a:solidFill>
            <a:srgbClr val="373D42"/>
          </a:solidFill>
          <a:ln>
            <a:noFill/>
          </a:ln>
        </p:spPr>
        <p:txBody>
          <a:bodyPr wrap="square" lIns="91440" rIns="91440" rtlCol="0" anchor="ctr">
            <a:normAutofit/>
          </a:bodyPr>
          <a:lstStyle/>
          <a:p>
            <a:pPr algn="ctr">
              <a:buNone/>
            </a:pPr>
            <a:r>
              <a:rPr lang="en-US" sz="2000" b="1">
                <a:solidFill>
                  <a:srgbClr val="FFFFFF"/>
                </a:solidFill>
                <a:latin typeface="Tw Cen MT" panose="020B0602020104020603" pitchFamily="34" charset="0"/>
              </a:rPr>
              <a:t>The platform is not fuel-specific.</a:t>
            </a:r>
          </a:p>
          <a:p>
            <a:pPr algn="ctr">
              <a:buNone/>
            </a:pPr>
            <a:r>
              <a:rPr lang="en-US" sz="1600" b="0">
                <a:solidFill>
                  <a:srgbClr val="D9DCDE"/>
                </a:solidFill>
                <a:latin typeface="Tw Cen MT" panose="020B0602020104020603" pitchFamily="34" charset="0"/>
              </a:rPr>
              <a:t>The same combustion platform is being evaluated for the next fuels.</a:t>
            </a:r>
          </a:p>
        </p:txBody>
      </p:sp>
    </p:spTree>
    <p:extLst>
      <p:ext uri="{BB962C8B-B14F-4D97-AF65-F5344CB8AC3E}">
        <p14:creationId xmlns:p14="http://schemas.microsoft.com/office/powerpoint/2010/main" val="1677303924"/>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01" name="S701"/>
          <p:cNvSpPr/>
          <p:nvPr/>
        </p:nvSpPr>
        <p:spPr>
          <a:xfrm>
            <a:off x="11151" y="22302"/>
            <a:ext cx="12192000" cy="6000000"/>
          </a:xfrm>
          <a:prstGeom prst="rect">
            <a:avLst/>
          </a:prstGeom>
          <a:solidFill>
            <a:srgbClr val="2E3439"/>
          </a:solidFill>
          <a:ln>
            <a:noFill/>
          </a:ln>
        </p:spPr>
        <p:txBody>
          <a:bodyPr wrap="square" lIns="137160" rIns="137160" rtlCol="0" anchor="ctr">
            <a:normAutofit/>
          </a:bodyPr>
          <a:lstStyle/>
          <a:p>
            <a:endParaRPr lang="en-US"/>
          </a:p>
        </p:txBody>
      </p:sp>
      <p:sp>
        <p:nvSpPr>
          <p:cNvPr id="702" name="T702"/>
          <p:cNvSpPr txBox="1"/>
          <p:nvPr/>
        </p:nvSpPr>
        <p:spPr>
          <a:xfrm>
            <a:off x="330000" y="195498"/>
            <a:ext cx="9000000" cy="430887"/>
          </a:xfrm>
          <a:prstGeom prst="rect">
            <a:avLst/>
          </a:prstGeom>
          <a:noFill/>
          <a:ln>
            <a:noFill/>
          </a:ln>
        </p:spPr>
        <p:txBody>
          <a:bodyPr wrap="square" lIns="0" rIns="0" rtlCol="0" anchor="t">
            <a:normAutofit lnSpcReduction="10000"/>
          </a:bodyPr>
          <a:lstStyle/>
          <a:p>
            <a:pPr algn="l">
              <a:buNone/>
            </a:pPr>
            <a:r>
              <a:rPr lang="en-US" sz="2400" b="1">
                <a:solidFill>
                  <a:srgbClr val="FFFFFF"/>
                </a:solidFill>
                <a:latin typeface="Tw Cen MT" panose="020B0602020104020603" pitchFamily="34" charset="0"/>
              </a:rPr>
              <a:t>Not a new principle. A new realization.</a:t>
            </a:r>
          </a:p>
        </p:txBody>
      </p:sp>
      <p:sp>
        <p:nvSpPr>
          <p:cNvPr id="703" name="S703"/>
          <p:cNvSpPr/>
          <p:nvPr/>
        </p:nvSpPr>
        <p:spPr>
          <a:xfrm>
            <a:off x="340000" y="680000"/>
            <a:ext cx="1150000" cy="55000"/>
          </a:xfrm>
          <a:prstGeom prst="rect">
            <a:avLst/>
          </a:prstGeom>
          <a:solidFill>
            <a:srgbClr val="E0851B"/>
          </a:solidFill>
          <a:ln>
            <a:noFill/>
          </a:ln>
        </p:spPr>
        <p:txBody>
          <a:bodyPr wrap="square" lIns="137160" rIns="137160" rtlCol="0" anchor="ctr">
            <a:normAutofit fontScale="25000" lnSpcReduction="20000"/>
          </a:bodyPr>
          <a:lstStyle/>
          <a:p>
            <a:endParaRPr lang="en-US"/>
          </a:p>
        </p:txBody>
      </p:sp>
      <p:sp>
        <p:nvSpPr>
          <p:cNvPr id="704" name="Key"/>
          <p:cNvSpPr txBox="1"/>
          <p:nvPr/>
        </p:nvSpPr>
        <p:spPr>
          <a:xfrm>
            <a:off x="330000" y="810000"/>
            <a:ext cx="11400000" cy="470000"/>
          </a:xfrm>
          <a:prstGeom prst="rect">
            <a:avLst/>
          </a:prstGeom>
          <a:noFill/>
          <a:ln>
            <a:noFill/>
          </a:ln>
        </p:spPr>
        <p:txBody>
          <a:bodyPr wrap="square" lIns="0" rIns="0" rtlCol="0" anchor="ctr">
            <a:normAutofit/>
          </a:bodyPr>
          <a:lstStyle/>
          <a:p>
            <a:pPr>
              <a:buNone/>
            </a:pPr>
            <a:r>
              <a:rPr lang="en-US" sz="1800" b="1">
                <a:solidFill>
                  <a:srgbClr val="E0851B"/>
                </a:solidFill>
                <a:latin typeface="Tw Cen MT" panose="020B0602020104020603" pitchFamily="34" charset="0"/>
              </a:rPr>
              <a:t>From fuel staging to VORTEX LAB </a:t>
            </a:r>
            <a:r>
              <a:rPr lang="en-US" sz="1800">
                <a:solidFill>
                  <a:srgbClr val="FFFFFF"/>
                </a:solidFill>
                <a:latin typeface="Tw Cen MT" panose="020B0602020104020603" pitchFamily="34" charset="0"/>
              </a:rPr>
              <a:t>- twenty-five years, one philosophy</a:t>
            </a:r>
          </a:p>
        </p:txBody>
      </p:sp>
      <p:sp>
        <p:nvSpPr>
          <p:cNvPr id="705" name="S705"/>
          <p:cNvSpPr/>
          <p:nvPr/>
        </p:nvSpPr>
        <p:spPr>
          <a:xfrm>
            <a:off x="330000" y="1560000"/>
            <a:ext cx="7300000" cy="86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706" name="S706"/>
          <p:cNvSpPr/>
          <p:nvPr/>
        </p:nvSpPr>
        <p:spPr>
          <a:xfrm>
            <a:off x="330000" y="1560000"/>
            <a:ext cx="60000" cy="860000"/>
          </a:xfrm>
          <a:prstGeom prst="rect">
            <a:avLst/>
          </a:prstGeom>
          <a:solidFill>
            <a:srgbClr val="E0851B"/>
          </a:solidFill>
          <a:ln>
            <a:noFill/>
          </a:ln>
        </p:spPr>
        <p:txBody>
          <a:bodyPr wrap="square" lIns="137160" rIns="137160" rtlCol="0" anchor="ctr">
            <a:normAutofit/>
          </a:bodyPr>
          <a:lstStyle/>
          <a:p>
            <a:endParaRPr lang="en-US"/>
          </a:p>
        </p:txBody>
      </p:sp>
      <p:sp>
        <p:nvSpPr>
          <p:cNvPr id="707" name="T707"/>
          <p:cNvSpPr txBox="1"/>
          <p:nvPr/>
        </p:nvSpPr>
        <p:spPr>
          <a:xfrm>
            <a:off x="560000" y="1670000"/>
            <a:ext cx="2200000" cy="28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THE HERITAGE</a:t>
            </a:r>
          </a:p>
        </p:txBody>
      </p:sp>
      <p:sp>
        <p:nvSpPr>
          <p:cNvPr id="708" name="T708"/>
          <p:cNvSpPr txBox="1"/>
          <p:nvPr/>
        </p:nvSpPr>
        <p:spPr>
          <a:xfrm>
            <a:off x="560000" y="1960000"/>
            <a:ext cx="6800000" cy="380000"/>
          </a:xfrm>
          <a:prstGeom prst="rect">
            <a:avLst/>
          </a:prstGeom>
          <a:noFill/>
          <a:ln>
            <a:noFill/>
          </a:ln>
        </p:spPr>
        <p:txBody>
          <a:bodyPr wrap="square" lIns="0" rIns="0" rtlCol="0" anchor="ctr">
            <a:normAutofit fontScale="92500"/>
          </a:bodyPr>
          <a:lstStyle/>
          <a:p>
            <a:pPr algn="l">
              <a:buNone/>
            </a:pPr>
            <a:r>
              <a:rPr lang="en-US" sz="1500" b="0">
                <a:solidFill>
                  <a:srgbClr val="FFFFFF"/>
                </a:solidFill>
                <a:latin typeface="Tw Cen MT" panose="020B0602020104020603" pitchFamily="34" charset="0"/>
              </a:rPr>
              <a:t>ETH Zurich  &gt;  Mapolux  &gt;  VORTEX LAB: the same NOx philosophy, three generations apart.</a:t>
            </a:r>
          </a:p>
        </p:txBody>
      </p:sp>
      <p:sp>
        <p:nvSpPr>
          <p:cNvPr id="709" name="S709"/>
          <p:cNvSpPr/>
          <p:nvPr/>
        </p:nvSpPr>
        <p:spPr>
          <a:xfrm>
            <a:off x="330000" y="2560000"/>
            <a:ext cx="7300000" cy="86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710" name="S710"/>
          <p:cNvSpPr/>
          <p:nvPr/>
        </p:nvSpPr>
        <p:spPr>
          <a:xfrm>
            <a:off x="330000" y="2560000"/>
            <a:ext cx="60000" cy="860000"/>
          </a:xfrm>
          <a:prstGeom prst="rect">
            <a:avLst/>
          </a:prstGeom>
          <a:solidFill>
            <a:srgbClr val="E0851B"/>
          </a:solidFill>
          <a:ln>
            <a:noFill/>
          </a:ln>
        </p:spPr>
        <p:txBody>
          <a:bodyPr wrap="square" lIns="137160" rIns="137160" rtlCol="0" anchor="ctr">
            <a:normAutofit/>
          </a:bodyPr>
          <a:lstStyle/>
          <a:p>
            <a:endParaRPr lang="en-US"/>
          </a:p>
        </p:txBody>
      </p:sp>
      <p:sp>
        <p:nvSpPr>
          <p:cNvPr id="711" name="T711"/>
          <p:cNvSpPr txBox="1"/>
          <p:nvPr/>
        </p:nvSpPr>
        <p:spPr>
          <a:xfrm>
            <a:off x="560000" y="2670000"/>
            <a:ext cx="2200000" cy="28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THE CHALLENGE</a:t>
            </a:r>
          </a:p>
        </p:txBody>
      </p:sp>
      <p:sp>
        <p:nvSpPr>
          <p:cNvPr id="712" name="T712"/>
          <p:cNvSpPr txBox="1"/>
          <p:nvPr/>
        </p:nvSpPr>
        <p:spPr>
          <a:xfrm>
            <a:off x="560000" y="2960000"/>
            <a:ext cx="6800000" cy="380000"/>
          </a:xfrm>
          <a:prstGeom prst="rect">
            <a:avLst/>
          </a:prstGeom>
          <a:noFill/>
          <a:ln>
            <a:noFill/>
          </a:ln>
        </p:spPr>
        <p:txBody>
          <a:bodyPr wrap="square" lIns="0" rIns="0" rtlCol="0" anchor="ctr">
            <a:normAutofit/>
          </a:bodyPr>
          <a:lstStyle/>
          <a:p>
            <a:pPr algn="l">
              <a:buNone/>
            </a:pPr>
            <a:r>
              <a:rPr lang="en-US" sz="1500" b="0">
                <a:solidFill>
                  <a:srgbClr val="FFFFFF"/>
                </a:solidFill>
                <a:latin typeface="Tw Cen MT" panose="020B0602020104020603" pitchFamily="34" charset="0"/>
              </a:rPr>
              <a:t>It was never only about NOx. It was about making the complete fuel usable.</a:t>
            </a:r>
          </a:p>
        </p:txBody>
      </p:sp>
      <p:sp>
        <p:nvSpPr>
          <p:cNvPr id="713" name="S713"/>
          <p:cNvSpPr/>
          <p:nvPr/>
        </p:nvSpPr>
        <p:spPr>
          <a:xfrm>
            <a:off x="330000" y="3560000"/>
            <a:ext cx="7300000" cy="860000"/>
          </a:xfrm>
          <a:prstGeom prst="roundRect">
            <a:avLst>
              <a:gd name="adj" fmla="val 8000"/>
            </a:avLst>
          </a:prstGeom>
          <a:solidFill>
            <a:srgbClr val="3D454C"/>
          </a:solidFill>
          <a:ln>
            <a:noFill/>
          </a:ln>
        </p:spPr>
        <p:txBody>
          <a:bodyPr wrap="square" lIns="137160" rIns="137160" rtlCol="0" anchor="ctr">
            <a:normAutofit/>
          </a:bodyPr>
          <a:lstStyle/>
          <a:p>
            <a:endParaRPr lang="en-US"/>
          </a:p>
        </p:txBody>
      </p:sp>
      <p:sp>
        <p:nvSpPr>
          <p:cNvPr id="714" name="S714"/>
          <p:cNvSpPr/>
          <p:nvPr/>
        </p:nvSpPr>
        <p:spPr>
          <a:xfrm>
            <a:off x="330000" y="3560000"/>
            <a:ext cx="60000" cy="860000"/>
          </a:xfrm>
          <a:prstGeom prst="rect">
            <a:avLst/>
          </a:prstGeom>
          <a:solidFill>
            <a:srgbClr val="E0851B"/>
          </a:solidFill>
          <a:ln>
            <a:noFill/>
          </a:ln>
        </p:spPr>
        <p:txBody>
          <a:bodyPr wrap="square" lIns="137160" rIns="137160" rtlCol="0" anchor="ctr">
            <a:normAutofit/>
          </a:bodyPr>
          <a:lstStyle/>
          <a:p>
            <a:endParaRPr lang="en-US"/>
          </a:p>
        </p:txBody>
      </p:sp>
      <p:sp>
        <p:nvSpPr>
          <p:cNvPr id="715" name="T715"/>
          <p:cNvSpPr txBox="1"/>
          <p:nvPr/>
        </p:nvSpPr>
        <p:spPr>
          <a:xfrm>
            <a:off x="560000" y="3670000"/>
            <a:ext cx="2200000" cy="280000"/>
          </a:xfrm>
          <a:prstGeom prst="rect">
            <a:avLst/>
          </a:prstGeom>
          <a:noFill/>
          <a:ln>
            <a:noFill/>
          </a:ln>
        </p:spPr>
        <p:txBody>
          <a:bodyPr wrap="square" lIns="0" rIns="0" rtlCol="0" anchor="ctr">
            <a:normAutofit/>
          </a:bodyPr>
          <a:lstStyle/>
          <a:p>
            <a:pPr algn="l">
              <a:buNone/>
            </a:pPr>
            <a:r>
              <a:rPr lang="en-US" sz="1200" b="1">
                <a:solidFill>
                  <a:srgbClr val="E0851B"/>
                </a:solidFill>
                <a:latin typeface="Tw Cen MT" panose="020B0602020104020603" pitchFamily="34" charset="0"/>
              </a:rPr>
              <a:t>THE OUTCOME</a:t>
            </a:r>
          </a:p>
        </p:txBody>
      </p:sp>
      <p:sp>
        <p:nvSpPr>
          <p:cNvPr id="716" name="T716"/>
          <p:cNvSpPr txBox="1"/>
          <p:nvPr/>
        </p:nvSpPr>
        <p:spPr>
          <a:xfrm>
            <a:off x="560000" y="3960000"/>
            <a:ext cx="6800000" cy="380000"/>
          </a:xfrm>
          <a:prstGeom prst="rect">
            <a:avLst/>
          </a:prstGeom>
          <a:noFill/>
          <a:ln>
            <a:noFill/>
          </a:ln>
        </p:spPr>
        <p:txBody>
          <a:bodyPr wrap="square" lIns="0" rIns="0" rtlCol="0" anchor="ctr">
            <a:noAutofit/>
          </a:bodyPr>
          <a:lstStyle/>
          <a:p>
            <a:pPr algn="l">
              <a:buNone/>
            </a:pPr>
            <a:r>
              <a:rPr lang="en-US" sz="1500" b="0">
                <a:solidFill>
                  <a:srgbClr val="FFFFFF"/>
                </a:solidFill>
                <a:latin typeface="Tw Cen MT" panose="020B0602020104020603" pitchFamily="34" charset="0"/>
              </a:rPr>
              <a:t>Suspension combustion, ash conditioning and fuel staging turn difficult agricultural residues into renewable process heat.</a:t>
            </a:r>
          </a:p>
        </p:txBody>
      </p:sp>
      <p:sp>
        <p:nvSpPr>
          <p:cNvPr id="717" name="S717"/>
          <p:cNvSpPr/>
          <p:nvPr/>
        </p:nvSpPr>
        <p:spPr>
          <a:xfrm>
            <a:off x="330000" y="4680000"/>
            <a:ext cx="7300000" cy="760000"/>
          </a:xfrm>
          <a:prstGeom prst="roundRect">
            <a:avLst>
              <a:gd name="adj" fmla="val 8000"/>
            </a:avLst>
          </a:prstGeom>
          <a:solidFill>
            <a:srgbClr val="E0851B"/>
          </a:solidFill>
          <a:ln>
            <a:noFill/>
          </a:ln>
        </p:spPr>
        <p:txBody>
          <a:bodyPr wrap="square" lIns="137160" rIns="137160" rtlCol="0" anchor="ctr">
            <a:normAutofit/>
          </a:bodyPr>
          <a:lstStyle/>
          <a:p>
            <a:pPr algn="ctr">
              <a:buNone/>
            </a:pPr>
            <a:r>
              <a:rPr lang="en-US" sz="1800" b="1">
                <a:solidFill>
                  <a:srgbClr val="FFFFFF"/>
                </a:solidFill>
                <a:latin typeface="Tw Cen MT" panose="020B0602020104020603" pitchFamily="34" charset="0"/>
              </a:rPr>
              <a:t>A new fuel class, ready to be qualified.</a:t>
            </a:r>
          </a:p>
        </p:txBody>
      </p:sp>
      <p:sp>
        <p:nvSpPr>
          <p:cNvPr id="790" name="Plate"/>
          <p:cNvSpPr/>
          <p:nvPr/>
        </p:nvSpPr>
        <p:spPr>
          <a:xfrm>
            <a:off x="8180000" y="1420000"/>
            <a:ext cx="3540000" cy="1427000"/>
          </a:xfrm>
          <a:prstGeom prst="roundRect">
            <a:avLst>
              <a:gd name="adj" fmla="val 8000"/>
            </a:avLst>
          </a:prstGeom>
          <a:solidFill>
            <a:srgbClr val="FFFFFF"/>
          </a:solidFill>
          <a:ln>
            <a:noFill/>
          </a:ln>
        </p:spPr>
        <p:txBody>
          <a:bodyPr/>
          <a:lstStyle/>
          <a:p>
            <a:endParaRPr lang="en-US"/>
          </a:p>
        </p:txBody>
      </p:sp>
      <p:pic>
        <p:nvPicPr>
          <p:cNvPr id="718" name="P718"/>
          <p:cNvPicPr>
            <a:picLocks noChangeAspect="1"/>
          </p:cNvPicPr>
          <p:nvPr/>
        </p:nvPicPr>
        <p:blipFill>
          <a:blip r:embed="rId4"/>
          <a:stretch>
            <a:fillRect/>
          </a:stretch>
        </p:blipFill>
        <p:spPr>
          <a:xfrm>
            <a:off x="8300000" y="1560000"/>
            <a:ext cx="3300000" cy="1147000"/>
          </a:xfrm>
          <a:prstGeom prst="rect">
            <a:avLst/>
          </a:prstGeom>
        </p:spPr>
      </p:pic>
      <p:pic>
        <p:nvPicPr>
          <p:cNvPr id="719" name="P719"/>
          <p:cNvPicPr>
            <a:picLocks noChangeAspect="1"/>
          </p:cNvPicPr>
          <p:nvPr/>
        </p:nvPicPr>
        <p:blipFill>
          <a:blip r:embed="rId5"/>
          <a:stretch>
            <a:fillRect/>
          </a:stretch>
        </p:blipFill>
        <p:spPr>
          <a:xfrm>
            <a:off x="8180000" y="2810000"/>
            <a:ext cx="3550000" cy="2627000"/>
          </a:xfrm>
          <a:prstGeom prst="rect">
            <a:avLst/>
          </a:prstGeom>
        </p:spPr>
      </p:pic>
    </p:spTree>
    <p:extLst>
      <p:ext uri="{BB962C8B-B14F-4D97-AF65-F5344CB8AC3E}">
        <p14:creationId xmlns:p14="http://schemas.microsoft.com/office/powerpoint/2010/main" val="9447897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 grpId="0"/>
      <p:bldP spid="708" grpId="0"/>
      <p:bldP spid="711" grpId="0"/>
      <p:bldP spid="712" grpId="0"/>
      <p:bldP spid="715" grpId="0"/>
      <p:bldP spid="716" grpId="0"/>
    </p:bldLst>
  </p:timing>
</p:sld>
</file>

<file path=ppt/tags/tag1.xml><?xml version="1.0" encoding="utf-8"?>
<p:tagLst xmlns:a="http://schemas.openxmlformats.org/drawingml/2006/main" xmlns:r="http://schemas.openxmlformats.org/officeDocument/2006/relationships" xmlns:p="http://schemas.openxmlformats.org/presentationml/2006/main">
  <p:tag name="LANGUAGE" val="germa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WNOCDCHECK" val="-1"/>
</p:tagLst>
</file>

<file path=ppt/tags/tag4.xml><?xml version="1.0" encoding="utf-8"?>
<p:tagLst xmlns:a="http://schemas.openxmlformats.org/drawingml/2006/main" xmlns:r="http://schemas.openxmlformats.org/officeDocument/2006/relationships" xmlns:p="http://schemas.openxmlformats.org/presentationml/2006/main">
  <p:tag name="TWNOCDCHECK"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Bühler">
  <a:themeElements>
    <a:clrScheme name="Bühler">
      <a:dk1>
        <a:srgbClr val="00324B"/>
      </a:dk1>
      <a:lt1>
        <a:sysClr val="window" lastClr="FFFFFF"/>
      </a:lt1>
      <a:dk2>
        <a:srgbClr val="00324B"/>
      </a:dk2>
      <a:lt2>
        <a:srgbClr val="009B91"/>
      </a:lt2>
      <a:accent1>
        <a:srgbClr val="AAD2B4"/>
      </a:accent1>
      <a:accent2>
        <a:srgbClr val="64C3C8"/>
      </a:accent2>
      <a:accent3>
        <a:srgbClr val="005578"/>
      </a:accent3>
      <a:accent4>
        <a:srgbClr val="87C8F0"/>
      </a:accent4>
      <a:accent5>
        <a:srgbClr val="FF9B32"/>
      </a:accent5>
      <a:accent6>
        <a:srgbClr val="E6E100"/>
      </a:accent6>
      <a:hlink>
        <a:srgbClr val="009B91"/>
      </a:hlink>
      <a:folHlink>
        <a:srgbClr val="64C3C8"/>
      </a:folHlink>
    </a:clrScheme>
    <a:fontScheme name="Bühler">
      <a:majorFont>
        <a:latin typeface="Arial Nova Light"/>
        <a:ea typeface=""/>
        <a:cs typeface=""/>
      </a:majorFont>
      <a:minorFont>
        <a:latin typeface="Arial Nova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lIns="72000" tIns="72000" rIns="72000" bIns="72000" rtlCol="0" anchor="ctr"/>
      <a:lstStyle>
        <a:defPPr algn="ctr">
          <a:defRPr sz="1600" dirty="0" smtClean="0">
            <a:solidFill>
              <a:schemeClr val="bg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spcAft>
            <a:spcPts val="600"/>
          </a:spcAft>
          <a:defRPr sz="1600" dirty="0" err="1" smtClean="0">
            <a:solidFill>
              <a:schemeClr val="tx2"/>
            </a:solidFill>
            <a:cs typeface="Arial" panose="020B0604020202020204" pitchFamily="34" charset="0"/>
          </a:defRPr>
        </a:defPPr>
      </a:lstStyle>
    </a:txDef>
  </a:objectDefaults>
  <a:extraClrSchemeLst/>
  <a:custClrLst>
    <a:custClr>
      <a:srgbClr val="F6F6F6"/>
    </a:custClr>
    <a:custClr>
      <a:srgbClr val="E3E3E3"/>
    </a:custClr>
    <a:custClr>
      <a:srgbClr val="A7A7A7"/>
    </a:custClr>
    <a:custClr>
      <a:srgbClr val="7B7B7B"/>
    </a:custClr>
    <a:custClr>
      <a:srgbClr val="494949"/>
    </a:custClr>
    <a:custClr>
      <a:srgbClr val="FFFFFF"/>
    </a:custClr>
    <a:custClr>
      <a:srgbClr val="E6003C"/>
    </a:custClr>
    <a:custClr>
      <a:srgbClr val="FF9B32"/>
    </a:custClr>
    <a:custClr>
      <a:srgbClr val="E6E100"/>
    </a:custClr>
  </a:custClrLst>
  <a:extLst>
    <a:ext uri="{05A4C25C-085E-4340-85A3-A5531E510DB2}">
      <thm15:themeFamily xmlns:thm15="http://schemas.microsoft.com/office/thememl/2012/main" name="master_buehler_1.potx" id="{147B47A7-4B24-453A-ACD9-33E345276798}" vid="{E02C42D3-A272-4FF1-BAB1-91E3CB1AF3DB}"/>
    </a:ext>
  </a:extLst>
</a:theme>
</file>

<file path=ppt/theme/theme2.xml><?xml version="1.0" encoding="utf-8"?>
<a:theme xmlns:a="http://schemas.openxmlformats.org/drawingml/2006/main" name="With customer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Bühler">
      <a:dk1>
        <a:srgbClr val="00324B"/>
      </a:dk1>
      <a:lt1>
        <a:sysClr val="window" lastClr="FFFFFF"/>
      </a:lt1>
      <a:dk2>
        <a:srgbClr val="00324B"/>
      </a:dk2>
      <a:lt2>
        <a:srgbClr val="009B91"/>
      </a:lt2>
      <a:accent1>
        <a:srgbClr val="AAD2B4"/>
      </a:accent1>
      <a:accent2>
        <a:srgbClr val="64C3C8"/>
      </a:accent2>
      <a:accent3>
        <a:srgbClr val="005578"/>
      </a:accent3>
      <a:accent4>
        <a:srgbClr val="87C8F0"/>
      </a:accent4>
      <a:accent5>
        <a:srgbClr val="FF9B32"/>
      </a:accent5>
      <a:accent6>
        <a:srgbClr val="E6E100"/>
      </a:accent6>
      <a:hlink>
        <a:srgbClr val="009B91"/>
      </a:hlink>
      <a:folHlink>
        <a:srgbClr val="64C3C8"/>
      </a:folHlink>
    </a:clrScheme>
    <a:fontScheme name="Bühler">
      <a:majorFont>
        <a:latin typeface="Arial Nova Light"/>
        <a:ea typeface=""/>
        <a:cs typeface=""/>
      </a:majorFont>
      <a:minorFont>
        <a:latin typeface="Arial Nova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Bühler">
      <a:dk1>
        <a:srgbClr val="00324B"/>
      </a:dk1>
      <a:lt1>
        <a:sysClr val="window" lastClr="FFFFFF"/>
      </a:lt1>
      <a:dk2>
        <a:srgbClr val="00324B"/>
      </a:dk2>
      <a:lt2>
        <a:srgbClr val="009B91"/>
      </a:lt2>
      <a:accent1>
        <a:srgbClr val="AAD2B4"/>
      </a:accent1>
      <a:accent2>
        <a:srgbClr val="64C3C8"/>
      </a:accent2>
      <a:accent3>
        <a:srgbClr val="005578"/>
      </a:accent3>
      <a:accent4>
        <a:srgbClr val="87C8F0"/>
      </a:accent4>
      <a:accent5>
        <a:srgbClr val="FF9B32"/>
      </a:accent5>
      <a:accent6>
        <a:srgbClr val="E6E100"/>
      </a:accent6>
      <a:hlink>
        <a:srgbClr val="009B91"/>
      </a:hlink>
      <a:folHlink>
        <a:srgbClr val="64C3C8"/>
      </a:folHlink>
    </a:clrScheme>
    <a:fontScheme name="Bühler">
      <a:majorFont>
        <a:latin typeface="Arial Nova Light"/>
        <a:ea typeface=""/>
        <a:cs typeface=""/>
      </a:majorFont>
      <a:minorFont>
        <a:latin typeface="Arial Nova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_Base" ma:contentTypeID="0x010100E1B4D8F5DE9419409FD49EBFB803B7C00061D0453BC0FCFE4086AEFAA8074E536B" ma:contentTypeVersion="37" ma:contentTypeDescription="Create a new B_Base" ma:contentTypeScope="" ma:versionID="8dd39cd6022936c019d0b8a9d3474983">
  <xsd:schema xmlns:xsd="http://www.w3.org/2001/XMLSchema" xmlns:xs="http://www.w3.org/2001/XMLSchema" xmlns:p="http://schemas.microsoft.com/office/2006/metadata/properties" xmlns:ns1="http://schemas.microsoft.com/sharepoint/v3" xmlns:ns2="a9d322f8-8745-4824-b869-77e47f5c5787" xmlns:ns3="438c1c9f-cc77-4fb3-9c8e-acb07411be50" xmlns:ns5="c5f986d8-3477-4470-9e41-86b2b35f1096" targetNamespace="http://schemas.microsoft.com/office/2006/metadata/properties" ma:root="true" ma:fieldsID="4200112f3dbee02acee7fc27aba7d675" ns1:_="" ns2:_="" ns3:_="" ns5:_="">
    <xsd:import namespace="http://schemas.microsoft.com/sharepoint/v3"/>
    <xsd:import namespace="a9d322f8-8745-4824-b869-77e47f5c5787"/>
    <xsd:import namespace="438c1c9f-cc77-4fb3-9c8e-acb07411be50"/>
    <xsd:import namespace="c5f986d8-3477-4470-9e41-86b2b35f1096"/>
    <xsd:element name="properties">
      <xsd:complexType>
        <xsd:sequence>
          <xsd:element name="documentManagement">
            <xsd:complexType>
              <xsd:all>
                <xsd:element ref="ns2:TaxCatchAll" minOccurs="0"/>
                <xsd:element ref="ns2:TaxCatchAllLabel" minOccurs="0"/>
                <xsd:element ref="ns2:B_Language" minOccurs="0"/>
                <xsd:element ref="ns3:B_Doc_Classification" minOccurs="0"/>
                <xsd:element ref="ns2:TaxKeywordTaxHTField" minOccurs="0"/>
                <xsd:element ref="ns2:k061faf1c7db4b90950b9cc6eda4cdd3" minOccurs="0"/>
                <xsd:element ref="ns2:f25f315c07f9439fa4dd99a56a3d9aa8" minOccurs="0"/>
                <xsd:element ref="ns2:nd0329a7d139476498b3fbab36f42831" minOccurs="0"/>
                <xsd:element ref="ns2:oc6a0dc9bbd44e3f88a27f1a5d274f02" minOccurs="0"/>
                <xsd:element ref="ns2:j52faedc5f3547a9912483a9c2c110ad" minOccurs="0"/>
                <xsd:element ref="ns5:MediaServiceMetadata" minOccurs="0"/>
                <xsd:element ref="ns5:MediaServiceFastMetadata" minOccurs="0"/>
                <xsd:element ref="ns5:MediaServiceAutoTags" minOccurs="0"/>
                <xsd:element ref="ns5:MediaServiceOCR" minOccurs="0"/>
                <xsd:element ref="ns5:MediaServiceAutoKeyPoints" minOccurs="0"/>
                <xsd:element ref="ns5:MediaServiceKeyPoints" minOccurs="0"/>
                <xsd:element ref="ns5:MediaServiceDateTaken" minOccurs="0"/>
                <xsd:element ref="ns5:MediaServiceGenerationTime" minOccurs="0"/>
                <xsd:element ref="ns5:MediaServiceEventHashCode" minOccurs="0"/>
                <xsd:element ref="ns5:MediaServiceLocation" minOccurs="0"/>
                <xsd:element ref="ns2:SharedWithUsers" minOccurs="0"/>
                <xsd:element ref="ns2:SharedWithDetails" minOccurs="0"/>
                <xsd:element ref="ns1:_ip_UnifiedCompliancePolicyProperties" minOccurs="0"/>
                <xsd:element ref="ns1:_ip_UnifiedCompliancePolicyUIAction" minOccurs="0"/>
                <xsd:element ref="ns5:MediaLengthInSeconds" minOccurs="0"/>
                <xsd:element ref="ns5:lcf76f155ced4ddcb4097134ff3c332f" minOccurs="0"/>
                <xsd:element ref="ns5:MediaServiceObjectDetectorVersions" minOccurs="0"/>
                <xsd:element ref="ns5:MediaServiceSearchPropertie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6" nillable="true" ma:displayName="Unified Compliance Policy Properties" ma:hidden="true" ma:internalName="_ip_UnifiedCompliancePolicyProperties">
      <xsd:simpleType>
        <xsd:restriction base="dms:Note"/>
      </xsd:simpleType>
    </xsd:element>
    <xsd:element name="_ip_UnifiedCompliancePolicyUIAction" ma:index="3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d322f8-8745-4824-b869-77e47f5c5787"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194cf2ed-b543-4267-8073-69672b3c6296}" ma:internalName="TaxCatchAll" ma:showField="CatchAllData" ma:web="a9d322f8-8745-4824-b869-77e47f5c5787">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194cf2ed-b543-4267-8073-69672b3c6296}" ma:internalName="TaxCatchAllLabel" ma:readOnly="true" ma:showField="CatchAllDataLabel" ma:web="a9d322f8-8745-4824-b869-77e47f5c5787">
      <xsd:complexType>
        <xsd:complexContent>
          <xsd:extension base="dms:MultiChoiceLookup">
            <xsd:sequence>
              <xsd:element name="Value" type="dms:Lookup" maxOccurs="unbounded" minOccurs="0" nillable="true"/>
            </xsd:sequence>
          </xsd:extension>
        </xsd:complexContent>
      </xsd:complexType>
    </xsd:element>
    <xsd:element name="B_Language" ma:index="15" nillable="true" ma:displayName="Lang" ma:default="EN" ma:internalName="B_Language">
      <xsd:simpleType>
        <xsd:restriction base="dms:Choice">
          <xsd:enumeration value="CS"/>
          <xsd:enumeration value="DA"/>
          <xsd:enumeration value="DE"/>
          <xsd:enumeration value="EN"/>
          <xsd:enumeration value="ES"/>
          <xsd:enumeration value="FI"/>
          <xsd:enumeration value="FR"/>
          <xsd:enumeration value="IT"/>
          <xsd:enumeration value="JA"/>
          <xsd:enumeration value="KO"/>
          <xsd:enumeration value="NL"/>
          <xsd:enumeration value="NO"/>
          <xsd:enumeration value="PL"/>
          <xsd:enumeration value="PT"/>
          <xsd:enumeration value="RU"/>
          <xsd:enumeration value="SV"/>
          <xsd:enumeration value="ZH"/>
        </xsd:restriction>
      </xsd:simpleType>
    </xsd:element>
    <xsd:element name="TaxKeywordTaxHTField" ma:index="17" nillable="true" ma:taxonomy="true" ma:internalName="TaxKeywordTaxHTField" ma:taxonomyFieldName="TaxKeyword" ma:displayName="Keyword" ma:fieldId="{23f27201-bee3-471e-b2e7-b64fd8b7ca38}" ma:taxonomyMulti="true" ma:sspId="2357a364-65da-470a-9b5b-23a52125fdeb" ma:termSetId="00000000-0000-0000-0000-000000000000" ma:anchorId="00000000-0000-0000-0000-000000000000" ma:open="true" ma:isKeyword="true">
      <xsd:complexType>
        <xsd:sequence>
          <xsd:element ref="pc:Terms" minOccurs="0" maxOccurs="1"/>
        </xsd:sequence>
      </xsd:complexType>
    </xsd:element>
    <xsd:element name="k061faf1c7db4b90950b9cc6eda4cdd3" ma:index="19" nillable="true" ma:taxonomy="true" ma:internalName="k061faf1c7db4b90950b9cc6eda4cdd3" ma:taxonomyFieldName="B_Business_Process" ma:displayName="Business Process" ma:default="" ma:fieldId="{4061faf1-c7db-4b90-950b-9cc6eda4cdd3}" ma:taxonomyMulti="true" ma:sspId="2357a364-65da-470a-9b5b-23a52125fdeb" ma:termSetId="c1459c76-ec0e-48fe-8f49-9ab9b5ff513c" ma:anchorId="00000000-0000-0000-0000-000000000000" ma:open="false" ma:isKeyword="false">
      <xsd:complexType>
        <xsd:sequence>
          <xsd:element ref="pc:Terms" minOccurs="0" maxOccurs="1"/>
        </xsd:sequence>
      </xsd:complexType>
    </xsd:element>
    <xsd:element name="f25f315c07f9439fa4dd99a56a3d9aa8" ma:index="20" nillable="true" ma:taxonomy="true" ma:internalName="f25f315c07f9439fa4dd99a56a3d9aa8" ma:taxonomyFieldName="B_Doc_Type" ma:displayName="Document Type" ma:fieldId="{f25f315c-07f9-439f-a4dd-99a56a3d9aa8}" ma:sspId="2357a364-65da-470a-9b5b-23a52125fdeb" ma:termSetId="fb4ffb98-f7eb-4162-bc57-924a8fc617d7" ma:anchorId="00000000-0000-0000-0000-000000000000" ma:open="false" ma:isKeyword="false">
      <xsd:complexType>
        <xsd:sequence>
          <xsd:element ref="pc:Terms" minOccurs="0" maxOccurs="1"/>
        </xsd:sequence>
      </xsd:complexType>
    </xsd:element>
    <xsd:element name="nd0329a7d139476498b3fbab36f42831" ma:index="21" nillable="true" ma:taxonomy="true" ma:internalName="nd0329a7d139476498b3fbab36f42831" ma:taxonomyFieldName="B_SAS" ma:displayName="SAS" ma:default="" ma:fieldId="{7d0329a7-d139-4764-98b3-fbab36f42831}" ma:taxonomyMulti="true" ma:sspId="2357a364-65da-470a-9b5b-23a52125fdeb" ma:termSetId="dd90a035-0c44-4625-877b-ffb11c60cb30" ma:anchorId="00000000-0000-0000-0000-000000000000" ma:open="false" ma:isKeyword="false">
      <xsd:complexType>
        <xsd:sequence>
          <xsd:element ref="pc:Terms" minOccurs="0" maxOccurs="1"/>
        </xsd:sequence>
      </xsd:complexType>
    </xsd:element>
    <xsd:element name="oc6a0dc9bbd44e3f88a27f1a5d274f02" ma:index="22" nillable="true" ma:taxonomy="true" ma:internalName="oc6a0dc9bbd44e3f88a27f1a5d274f02" ma:taxonomyFieldName="B_Business" ma:displayName="Business" ma:default="" ma:fieldId="{8c6a0dc9-bbd4-4e3f-88a2-7f1a5d274f02}" ma:taxonomyMulti="true" ma:sspId="2357a364-65da-470a-9b5b-23a52125fdeb" ma:termSetId="37b8c747-4a3e-48a3-befe-dfbd37fbabfd" ma:anchorId="00000000-0000-0000-0000-000000000000" ma:open="false" ma:isKeyword="false">
      <xsd:complexType>
        <xsd:sequence>
          <xsd:element ref="pc:Terms" minOccurs="0" maxOccurs="1"/>
        </xsd:sequence>
      </xsd:complexType>
    </xsd:element>
    <xsd:element name="j52faedc5f3547a9912483a9c2c110ad" ma:index="23" nillable="true" ma:taxonomy="true" ma:internalName="j52faedc5f3547a9912483a9c2c110ad" ma:taxonomyFieldName="B_Expertise" ma:displayName="Expertise" ma:default="" ma:fieldId="{352faedc-5f35-47a9-9124-83a9c2c110ad}" ma:taxonomyMulti="true" ma:sspId="2357a364-65da-470a-9b5b-23a52125fdeb" ma:termSetId="9c3c2670-9076-4781-acc9-e9504db2ecf9" ma:anchorId="00000000-0000-0000-0000-000000000000" ma:open="false" ma:isKeyword="false">
      <xsd:complexType>
        <xsd:sequence>
          <xsd:element ref="pc:Terms" minOccurs="0" maxOccurs="1"/>
        </xsd:sequence>
      </xsd:complexType>
    </xsd:element>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8c1c9f-cc77-4fb3-9c8e-acb07411be50" elementFormDefault="qualified">
    <xsd:import namespace="http://schemas.microsoft.com/office/2006/documentManagement/types"/>
    <xsd:import namespace="http://schemas.microsoft.com/office/infopath/2007/PartnerControls"/>
    <xsd:element name="B_Doc_Classification" ma:index="16" nillable="true" ma:displayName="Doc Classification" ma:default="" ma:internalName="B_Doc_Classification">
      <xsd:simpleType>
        <xsd:restriction base="dms:Choice">
          <xsd:enumeration value=""/>
          <xsd:enumeration value="B0 Public"/>
          <xsd:enumeration value="B1 Business"/>
          <xsd:enumeration value="B2 Confidential"/>
          <xsd:enumeration value="B3 Secret"/>
        </xsd:restriction>
      </xsd:simpleType>
    </xsd:element>
  </xsd:schema>
  <xsd:schema xmlns:xsd="http://www.w3.org/2001/XMLSchema" xmlns:xs="http://www.w3.org/2001/XMLSchema" xmlns:dms="http://schemas.microsoft.com/office/2006/documentManagement/types" xmlns:pc="http://schemas.microsoft.com/office/infopath/2007/PartnerControls" targetNamespace="c5f986d8-3477-4470-9e41-86b2b35f1096"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AutoTags" ma:index="26" nillable="true" ma:displayName="Tags" ma:internalName="MediaServiceAutoTags"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element name="MediaServiceAutoKeyPoints" ma:index="28" nillable="true" ma:displayName="MediaServiceAutoKeyPoints" ma:hidden="true" ma:internalName="MediaServiceAutoKeyPoints" ma:readOnly="true">
      <xsd:simpleType>
        <xsd:restriction base="dms:Note"/>
      </xsd:simpleType>
    </xsd:element>
    <xsd:element name="MediaServiceKeyPoints" ma:index="29" nillable="true" ma:displayName="KeyPoints" ma:internalName="MediaServiceKeyPoints" ma:readOnly="true">
      <xsd:simpleType>
        <xsd:restriction base="dms:Note">
          <xsd:maxLength value="255"/>
        </xsd:restriction>
      </xsd:simpleType>
    </xsd:element>
    <xsd:element name="MediaServiceDateTaken" ma:index="30" nillable="true" ma:displayName="MediaServiceDateTaken" ma:hidden="true" ma:internalName="MediaServiceDateTaken" ma:readOnly="true">
      <xsd:simpleType>
        <xsd:restriction base="dms:Text"/>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LengthInSeconds" ma:index="38" nillable="true" ma:displayName="Length (seconds)" ma:internalName="MediaLengthInSeconds" ma:readOnly="true">
      <xsd:simpleType>
        <xsd:restriction base="dms:Unknown"/>
      </xsd:simpleType>
    </xsd:element>
    <xsd:element name="lcf76f155ced4ddcb4097134ff3c332f" ma:index="40" nillable="true" ma:taxonomy="true" ma:internalName="lcf76f155ced4ddcb4097134ff3c332f" ma:taxonomyFieldName="MediaServiceImageTags" ma:displayName="Image Tags" ma:readOnly="false" ma:fieldId="{5cf76f15-5ced-4ddc-b409-7134ff3c332f}" ma:taxonomyMulti="true" ma:sspId="2357a364-65da-470a-9b5b-23a52125fd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42" nillable="true" ma:displayName="MediaServiceSearchProperties" ma:hidden="true" ma:internalName="MediaServiceSearchProperties" ma:readOnly="true">
      <xsd:simpleType>
        <xsd:restriction base="dms:Note"/>
      </xsd:simpleType>
    </xsd:element>
    <xsd:element name="MediaServiceBillingMetadata" ma:index="4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B_Language xmlns="a9d322f8-8745-4824-b869-77e47f5c5787">EN</B_Language>
    <B_Doc_Classification xmlns="438c1c9f-cc77-4fb3-9c8e-acb07411be50">B1 Business</B_Doc_Classification>
    <TaxKeywordTaxHTField xmlns="a9d322f8-8745-4824-b869-77e47f5c5787">
      <Terms xmlns="http://schemas.microsoft.com/office/infopath/2007/PartnerControls"/>
    </TaxKeywordTaxHTField>
    <TaxCatchAll xmlns="a9d322f8-8745-4824-b869-77e47f5c5787" xsi:nil="true"/>
    <k061faf1c7db4b90950b9cc6eda4cdd3 xmlns="a9d322f8-8745-4824-b869-77e47f5c5787">
      <Terms xmlns="http://schemas.microsoft.com/office/infopath/2007/PartnerControls"/>
    </k061faf1c7db4b90950b9cc6eda4cdd3>
    <nd0329a7d139476498b3fbab36f42831 xmlns="a9d322f8-8745-4824-b869-77e47f5c5787">
      <Terms xmlns="http://schemas.microsoft.com/office/infopath/2007/PartnerControls"/>
    </nd0329a7d139476498b3fbab36f42831>
    <j52faedc5f3547a9912483a9c2c110ad xmlns="a9d322f8-8745-4824-b869-77e47f5c5787">
      <Terms xmlns="http://schemas.microsoft.com/office/infopath/2007/PartnerControls"/>
    </j52faedc5f3547a9912483a9c2c110ad>
    <oc6a0dc9bbd44e3f88a27f1a5d274f02 xmlns="a9d322f8-8745-4824-b869-77e47f5c5787">
      <Terms xmlns="http://schemas.microsoft.com/office/infopath/2007/PartnerControls"/>
    </oc6a0dc9bbd44e3f88a27f1a5d274f02>
    <f25f315c07f9439fa4dd99a56a3d9aa8 xmlns="a9d322f8-8745-4824-b869-77e47f5c5787">
      <Terms xmlns="http://schemas.microsoft.com/office/infopath/2007/PartnerControls"/>
    </f25f315c07f9439fa4dd99a56a3d9aa8>
    <lcf76f155ced4ddcb4097134ff3c332f xmlns="c5f986d8-3477-4470-9e41-86b2b35f109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D1C45EB-C350-4399-A513-1067B227FBD6}">
  <ds:schemaRefs>
    <ds:schemaRef ds:uri="438c1c9f-cc77-4fb3-9c8e-acb07411be50"/>
    <ds:schemaRef ds:uri="a9d322f8-8745-4824-b869-77e47f5c5787"/>
    <ds:schemaRef ds:uri="c5f986d8-3477-4470-9e41-86b2b35f10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079C948-3DE1-4CD2-8D4D-A32F9C80B34E}">
  <ds:schemaRefs>
    <ds:schemaRef ds:uri="http://schemas.microsoft.com/sharepoint/v3/contenttype/forms"/>
  </ds:schemaRefs>
</ds:datastoreItem>
</file>

<file path=customXml/itemProps3.xml><?xml version="1.0" encoding="utf-8"?>
<ds:datastoreItem xmlns:ds="http://schemas.openxmlformats.org/officeDocument/2006/customXml" ds:itemID="{8C22EDAA-F854-4D56-A176-473ED19A7986}">
  <ds:schemaRefs>
    <ds:schemaRef ds:uri="438c1c9f-cc77-4fb3-9c8e-acb07411be50"/>
    <ds:schemaRef ds:uri="a9d322f8-8745-4824-b869-77e47f5c5787"/>
    <ds:schemaRef ds:uri="c5f986d8-3477-4470-9e41-86b2b35f10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Custom</PresentationFormat>
  <Slides>32</Slides>
  <Notes>18</Notes>
  <HiddenSlides>0</HiddenSlide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2_Bühler</vt:lpstr>
      <vt:lpstr>With customer logo</vt:lpstr>
      <vt:lpstr> Energy Recovery Centre</vt:lpstr>
      <vt:lpstr>PowerPoint Presentation</vt:lpstr>
      <vt:lpstr>PowerPoint Presentation</vt:lpstr>
      <vt:lpstr>PowerPoint Presentation</vt:lpstr>
      <vt:lpstr>PowerPoint Presentation</vt:lpstr>
      <vt:lpstr>Energy Recovery Centre (ERC) Konzept</vt:lpstr>
      <vt:lpstr>PowerPoint Presentation</vt:lpstr>
      <vt:lpstr>PowerPoint Presentation</vt:lpstr>
      <vt:lpstr>PowerPoint Presentation</vt:lpstr>
      <vt:lpstr>Energy Recovery Centre (ERC) Konzept</vt:lpstr>
      <vt:lpstr>PowerPoint Presentation</vt:lpstr>
      <vt:lpstr>PowerPoint Presentation</vt:lpstr>
      <vt:lpstr>Winter Betrieb 2025-2026</vt:lpstr>
      <vt:lpstr>Brennstoff Zusammensetzung</vt:lpstr>
      <vt:lpstr>Winter Betrieb 2025-2026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Buhler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Recovery Center</dc:title>
  <dc:subject>Buhler-Vyncke Partnership</dc:subject>
  <dc:creator>GFPB71-Konstantinos Lanaras;konstantinos.lanaras@buhlergroup.com</dc:creator>
  <cp:revision>2</cp:revision>
  <cp:lastPrinted>2016-06-16T10:44:31Z</cp:lastPrinted>
  <dcterms:created xsi:type="dcterms:W3CDTF">2023-07-06T08:34:25Z</dcterms:created>
  <dcterms:modified xsi:type="dcterms:W3CDTF">2026-09-10T15:08:52Z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w_title">
    <vt:lpwstr/>
  </property>
  <property fmtid="{D5CDD505-2E9C-101B-9397-08002B2CF9AE}" pid="3" name="tw_theme">
    <vt:lpwstr/>
  </property>
  <property fmtid="{D5CDD505-2E9C-101B-9397-08002B2CF9AE}" pid="4" name="tw_company">
    <vt:lpwstr/>
  </property>
  <property fmtid="{D5CDD505-2E9C-101B-9397-08002B2CF9AE}" pid="5" name="tw_unit">
    <vt:lpwstr/>
  </property>
  <property fmtid="{D5CDD505-2E9C-101B-9397-08002B2CF9AE}" pid="6" name="tw_speaker">
    <vt:lpwstr/>
  </property>
  <property fmtid="{D5CDD505-2E9C-101B-9397-08002B2CF9AE}" pid="7" name="tw_function">
    <vt:lpwstr/>
  </property>
  <property fmtid="{D5CDD505-2E9C-101B-9397-08002B2CF9AE}" pid="8" name="tw_location">
    <vt:lpwstr/>
  </property>
  <property fmtid="{D5CDD505-2E9C-101B-9397-08002B2CF9AE}" pid="9" name="tw_date">
    <vt:lpwstr/>
  </property>
  <property fmtid="{D5CDD505-2E9C-101B-9397-08002B2CF9AE}" pid="10" name="tw_Confidential">
    <vt:lpwstr>-1</vt:lpwstr>
  </property>
  <property fmtid="{D5CDD505-2E9C-101B-9397-08002B2CF9AE}" pid="11" name="B_Expertise">
    <vt:lpwstr/>
  </property>
  <property fmtid="{D5CDD505-2E9C-101B-9397-08002B2CF9AE}" pid="12" name="B_Doc_Type">
    <vt:lpwstr/>
  </property>
  <property fmtid="{D5CDD505-2E9C-101B-9397-08002B2CF9AE}" pid="13" name="B_Business_Process">
    <vt:lpwstr/>
  </property>
  <property fmtid="{D5CDD505-2E9C-101B-9397-08002B2CF9AE}" pid="14" name="B_Business">
    <vt:lpwstr/>
  </property>
  <property fmtid="{D5CDD505-2E9C-101B-9397-08002B2CF9AE}" pid="15" name="B_SAS">
    <vt:lpwstr/>
  </property>
  <property fmtid="{D5CDD505-2E9C-101B-9397-08002B2CF9AE}" pid="16" name="MediaServiceImageTags">
    <vt:lpwstr/>
  </property>
  <property fmtid="{D5CDD505-2E9C-101B-9397-08002B2CF9AE}" pid="17" name="TaxKeyword">
    <vt:lpwstr/>
  </property>
  <property fmtid="{D5CDD505-2E9C-101B-9397-08002B2CF9AE}" pid="18" name="ContentTypeId">
    <vt:lpwstr>0x010100E1B4D8F5DE9419409FD49EBFB803B7C00061D0453BC0FCFE4086AEFAA8074E536B</vt:lpwstr>
  </property>
</Properties>
</file>